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6"/>
  </p:notesMasterIdLst>
  <p:sldIdLst>
    <p:sldId id="474" r:id="rId5"/>
    <p:sldId id="2044" r:id="rId6"/>
    <p:sldId id="2050" r:id="rId7"/>
    <p:sldId id="2046" r:id="rId8"/>
    <p:sldId id="2047" r:id="rId9"/>
    <p:sldId id="2055" r:id="rId10"/>
    <p:sldId id="2054" r:id="rId11"/>
    <p:sldId id="2051" r:id="rId12"/>
    <p:sldId id="2052" r:id="rId13"/>
    <p:sldId id="2049" r:id="rId14"/>
    <p:sldId id="944" r:id="rId15"/>
  </p:sldIdLst>
  <p:sldSz cx="11522075" cy="6484938"/>
  <p:notesSz cx="7315200" cy="12344400"/>
  <p:embeddedFontLst>
    <p:embeddedFont>
      <p:font typeface="Calibri" panose="020F0502020204030204" pitchFamily="34" charset="0"/>
      <p:regular r:id="rId17"/>
      <p:bold r:id="rId18"/>
      <p:italic r:id="rId19"/>
      <p:boldItalic r:id="rId20"/>
    </p:embeddedFont>
    <p:embeddedFont>
      <p:font typeface="FlexoSoft" panose="02000000000000000000" pitchFamily="2" charset="0"/>
      <p:regular r:id="rId21"/>
      <p:bold r:id="rId22"/>
      <p:italic r:id="rId23"/>
      <p:boldItalic r:id="rId24"/>
    </p:embeddedFont>
    <p:embeddedFont>
      <p:font typeface="FlexoSoft DemiBold" panose="02000000000000000000" pitchFamily="2" charset="0"/>
      <p:bold r:id="rId25"/>
      <p:boldItalic r:id="rId26"/>
    </p:embeddedFont>
    <p:embeddedFont>
      <p:font typeface="FlexoSoft Light" panose="02000000000000000000" pitchFamily="2" charset="0"/>
      <p:regular r:id="rId27"/>
      <p:italic r:id="rId28"/>
    </p:embeddedFont>
    <p:embeddedFont>
      <p:font typeface="FlexoSoft Medium" panose="02000000000000000000" pitchFamily="2" charset="0"/>
      <p:regular r:id="rId29"/>
      <p:italic r:id="rId30"/>
    </p:embeddedFont>
    <p:embeddedFont>
      <p:font typeface="Wingdings 2" panose="05020102010507070707" pitchFamily="18" charset="2"/>
      <p:regular r:id="rId31"/>
    </p:embeddedFont>
  </p:embeddedFontLst>
  <p:custDataLst>
    <p:tags r:id="rId3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474"/>
            <p14:sldId id="2044"/>
            <p14:sldId id="2050"/>
            <p14:sldId id="2046"/>
            <p14:sldId id="2047"/>
            <p14:sldId id="2055"/>
            <p14:sldId id="2054"/>
            <p14:sldId id="2051"/>
            <p14:sldId id="2052"/>
            <p14:sldId id="2049"/>
            <p14:sldId id="944"/>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10" name="Padgaonkar, Shilpa" initials="PS" lastIdx="4" clrIdx="9">
    <p:extLst>
      <p:ext uri="{19B8F6BF-5375-455C-9EA6-DF929625EA0E}">
        <p15:presenceInfo xmlns:p15="http://schemas.microsoft.com/office/powerpoint/2012/main" userId="S::shilpa.padgaonkar@telekom.de::a5cb7460-f2b0-42ec-b511-c642f83aa9a3"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69"/>
    <a:srgbClr val="014651"/>
    <a:srgbClr val="000620"/>
    <a:srgbClr val="004750"/>
    <a:srgbClr val="37FFFD"/>
    <a:srgbClr val="FFFFFF"/>
    <a:srgbClr val="A4A4A4"/>
    <a:srgbClr val="32B9AF"/>
    <a:srgbClr val="00A2B8"/>
    <a:srgbClr val="D9E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855EB8-7EB1-4BF7-9706-E3D91595E0E3}" v="65" dt="2022-09-30T08:21:29.36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5"/>
  </p:normalViewPr>
  <p:slideViewPr>
    <p:cSldViewPr snapToGrid="0">
      <p:cViewPr varScale="1">
        <p:scale>
          <a:sx n="101" d="100"/>
          <a:sy n="101" d="100"/>
        </p:scale>
        <p:origin x="294" y="102"/>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191D59EE-583A-4E7E-BC0E-2418733E0254}"/>
    <pc:docChg chg="undo custSel modSld modMainMaster">
      <pc:chgData name="Kümmerle, Markus" userId="edb588ad-b118-44cb-93b6-335b967c9009" providerId="ADAL" clId="{191D59EE-583A-4E7E-BC0E-2418733E0254}" dt="2022-02-24T07:09:42.454" v="693" actId="1076"/>
      <pc:docMkLst>
        <pc:docMk/>
      </pc:docMkLst>
      <pc:sldChg chg="addSp delSp modSp mod">
        <pc:chgData name="Kümmerle, Markus" userId="edb588ad-b118-44cb-93b6-335b967c9009" providerId="ADAL" clId="{191D59EE-583A-4E7E-BC0E-2418733E0254}" dt="2022-02-08T15:29:20.749" v="161" actId="21"/>
        <pc:sldMkLst>
          <pc:docMk/>
          <pc:sldMk cId="1652484770" sldId="2044"/>
        </pc:sldMkLst>
        <pc:picChg chg="add del mod">
          <ac:chgData name="Kümmerle, Markus" userId="edb588ad-b118-44cb-93b6-335b967c9009" providerId="ADAL" clId="{191D59EE-583A-4E7E-BC0E-2418733E0254}" dt="2022-02-08T15:29:20.749" v="161" actId="21"/>
          <ac:picMkLst>
            <pc:docMk/>
            <pc:sldMk cId="1652484770" sldId="2044"/>
            <ac:picMk id="10" creationId="{08611E86-504A-440D-9CE5-E1EFB58F2CEC}"/>
          </ac:picMkLst>
        </pc:picChg>
      </pc:sldChg>
      <pc:sldChg chg="addSp delSp modSp mod">
        <pc:chgData name="Kümmerle, Markus" userId="edb588ad-b118-44cb-93b6-335b967c9009" providerId="ADAL" clId="{191D59EE-583A-4E7E-BC0E-2418733E0254}" dt="2022-02-09T15:53:39.594" v="180" actId="1038"/>
        <pc:sldMkLst>
          <pc:docMk/>
          <pc:sldMk cId="2574986647" sldId="2046"/>
        </pc:sldMkLst>
        <pc:spChg chg="mod">
          <ac:chgData name="Kümmerle, Markus" userId="edb588ad-b118-44cb-93b6-335b967c9009" providerId="ADAL" clId="{191D59EE-583A-4E7E-BC0E-2418733E0254}" dt="2022-02-07T16:00:18.852" v="16" actId="948"/>
          <ac:spMkLst>
            <pc:docMk/>
            <pc:sldMk cId="2574986647" sldId="2046"/>
            <ac:spMk id="2" creationId="{2B73D7CB-E55B-ED4D-A567-274B625D4CEF}"/>
          </ac:spMkLst>
        </pc:spChg>
        <pc:spChg chg="add del mod modVis">
          <ac:chgData name="Kümmerle, Markus" userId="edb588ad-b118-44cb-93b6-335b967c9009" providerId="ADAL" clId="{191D59EE-583A-4E7E-BC0E-2418733E0254}" dt="2022-02-07T16:00:18.960" v="55"/>
          <ac:spMkLst>
            <pc:docMk/>
            <pc:sldMk cId="2574986647" sldId="2046"/>
            <ac:spMk id="3" creationId="{ECD1E3D2-4FA7-48F8-A447-A14254FF3475}"/>
          </ac:spMkLst>
        </pc:spChg>
        <pc:spChg chg="mod">
          <ac:chgData name="Kümmerle, Markus" userId="edb588ad-b118-44cb-93b6-335b967c9009" providerId="ADAL" clId="{191D59EE-583A-4E7E-BC0E-2418733E0254}" dt="2022-02-09T15:47:07.746" v="164" actId="12"/>
          <ac:spMkLst>
            <pc:docMk/>
            <pc:sldMk cId="2574986647" sldId="2046"/>
            <ac:spMk id="6" creationId="{03FFB10F-3D19-4F0C-ABFD-E7B4111A37BC}"/>
          </ac:spMkLst>
        </pc:spChg>
        <pc:graphicFrameChg chg="mod">
          <ac:chgData name="Kümmerle, Markus" userId="edb588ad-b118-44cb-93b6-335b967c9009" providerId="ADAL" clId="{191D59EE-583A-4E7E-BC0E-2418733E0254}" dt="2022-02-07T16:00:18.969" v="57"/>
          <ac:graphicFrameMkLst>
            <pc:docMk/>
            <pc:sldMk cId="2574986647" sldId="2046"/>
            <ac:graphicFrameMk id="5" creationId="{24EAA83B-388C-42C7-9B96-60997077107C}"/>
          </ac:graphicFrameMkLst>
        </pc:graphicFrameChg>
        <pc:picChg chg="add mod">
          <ac:chgData name="Kümmerle, Markus" userId="edb588ad-b118-44cb-93b6-335b967c9009" providerId="ADAL" clId="{191D59EE-583A-4E7E-BC0E-2418733E0254}" dt="2022-02-09T15:53:39.594" v="180" actId="1038"/>
          <ac:picMkLst>
            <pc:docMk/>
            <pc:sldMk cId="2574986647" sldId="2046"/>
            <ac:picMk id="7" creationId="{FB94A2E5-A337-41C5-96EA-52C92AE1ACB6}"/>
          </ac:picMkLst>
        </pc:picChg>
        <pc:picChg chg="del">
          <ac:chgData name="Kümmerle, Markus" userId="edb588ad-b118-44cb-93b6-335b967c9009" providerId="ADAL" clId="{191D59EE-583A-4E7E-BC0E-2418733E0254}" dt="2022-02-09T15:53:17.494" v="170" actId="478"/>
          <ac:picMkLst>
            <pc:docMk/>
            <pc:sldMk cId="2574986647" sldId="2046"/>
            <ac:picMk id="9" creationId="{ACB9F7D1-6DE6-4444-B24F-1A0BA7850EE5}"/>
          </ac:picMkLst>
        </pc:picChg>
      </pc:sldChg>
      <pc:sldChg chg="addSp delSp modSp mod">
        <pc:chgData name="Kümmerle, Markus" userId="edb588ad-b118-44cb-93b6-335b967c9009" providerId="ADAL" clId="{191D59EE-583A-4E7E-BC0E-2418733E0254}" dt="2022-02-07T16:00:32.275" v="109"/>
        <pc:sldMkLst>
          <pc:docMk/>
          <pc:sldMk cId="2299967801" sldId="2047"/>
        </pc:sldMkLst>
        <pc:spChg chg="mod">
          <ac:chgData name="Kümmerle, Markus" userId="edb588ad-b118-44cb-93b6-335b967c9009" providerId="ADAL" clId="{191D59EE-583A-4E7E-BC0E-2418733E0254}" dt="2022-02-07T16:00:32.203" v="68" actId="948"/>
          <ac:spMkLst>
            <pc:docMk/>
            <pc:sldMk cId="2299967801" sldId="2047"/>
            <ac:spMk id="2" creationId="{2B73D7CB-E55B-ED4D-A567-274B625D4CEF}"/>
          </ac:spMkLst>
        </pc:spChg>
        <pc:spChg chg="add del mod modVis">
          <ac:chgData name="Kümmerle, Markus" userId="edb588ad-b118-44cb-93b6-335b967c9009" providerId="ADAL" clId="{191D59EE-583A-4E7E-BC0E-2418733E0254}" dt="2022-02-07T16:00:32.272" v="107"/>
          <ac:spMkLst>
            <pc:docMk/>
            <pc:sldMk cId="2299967801" sldId="2047"/>
            <ac:spMk id="3" creationId="{345DCD27-A3D9-4EE2-ADD6-628BC0D6FF88}"/>
          </ac:spMkLst>
        </pc:spChg>
        <pc:graphicFrameChg chg="mod">
          <ac:chgData name="Kümmerle, Markus" userId="edb588ad-b118-44cb-93b6-335b967c9009" providerId="ADAL" clId="{191D59EE-583A-4E7E-BC0E-2418733E0254}" dt="2022-02-07T16:00:32.275" v="109"/>
          <ac:graphicFrameMkLst>
            <pc:docMk/>
            <pc:sldMk cId="2299967801" sldId="2047"/>
            <ac:graphicFrameMk id="5" creationId="{24EAA83B-388C-42C7-9B96-60997077107C}"/>
          </ac:graphicFrameMkLst>
        </pc:graphicFrameChg>
      </pc:sldChg>
      <pc:sldChg chg="addSp delSp modSp mod">
        <pc:chgData name="Kümmerle, Markus" userId="edb588ad-b118-44cb-93b6-335b967c9009" providerId="ADAL" clId="{191D59EE-583A-4E7E-BC0E-2418733E0254}" dt="2022-02-24T07:09:42.454" v="693" actId="1076"/>
        <pc:sldMkLst>
          <pc:docMk/>
          <pc:sldMk cId="1609124706" sldId="2049"/>
        </pc:sldMkLst>
        <pc:spChg chg="mod ord">
          <ac:chgData name="Kümmerle, Markus" userId="edb588ad-b118-44cb-93b6-335b967c9009" providerId="ADAL" clId="{191D59EE-583A-4E7E-BC0E-2418733E0254}" dt="2022-02-22T15:49:41.505" v="483"/>
          <ac:spMkLst>
            <pc:docMk/>
            <pc:sldMk cId="1609124706" sldId="2049"/>
            <ac:spMk id="2" creationId="{2B73D7CB-E55B-ED4D-A567-274B625D4CEF}"/>
          </ac:spMkLst>
        </pc:spChg>
        <pc:spChg chg="mod ord">
          <ac:chgData name="Kümmerle, Markus" userId="edb588ad-b118-44cb-93b6-335b967c9009" providerId="ADAL" clId="{191D59EE-583A-4E7E-BC0E-2418733E0254}" dt="2022-02-22T15:49:41.505" v="481"/>
          <ac:spMkLst>
            <pc:docMk/>
            <pc:sldMk cId="1609124706" sldId="2049"/>
            <ac:spMk id="4" creationId="{F21FBA62-7C92-48CE-A159-19EB9B276E15}"/>
          </ac:spMkLst>
        </pc:spChg>
        <pc:spChg chg="mod ord">
          <ac:chgData name="Kümmerle, Markus" userId="edb588ad-b118-44cb-93b6-335b967c9009" providerId="ADAL" clId="{191D59EE-583A-4E7E-BC0E-2418733E0254}" dt="2022-02-22T15:49:41.504" v="479"/>
          <ac:spMkLst>
            <pc:docMk/>
            <pc:sldMk cId="1609124706" sldId="2049"/>
            <ac:spMk id="17" creationId="{C9C7E6E5-611D-45EA-9A9F-F104F894113F}"/>
          </ac:spMkLst>
        </pc:spChg>
        <pc:graphicFrameChg chg="mod">
          <ac:chgData name="Kümmerle, Markus" userId="edb588ad-b118-44cb-93b6-335b967c9009" providerId="ADAL" clId="{191D59EE-583A-4E7E-BC0E-2418733E0254}" dt="2022-02-22T15:49:41.542" v="519"/>
          <ac:graphicFrameMkLst>
            <pc:docMk/>
            <pc:sldMk cId="1609124706" sldId="2049"/>
            <ac:graphicFrameMk id="5" creationId="{24EAA83B-388C-42C7-9B96-60997077107C}"/>
          </ac:graphicFrameMkLst>
        </pc:graphicFrameChg>
        <pc:picChg chg="add mod ord">
          <ac:chgData name="Kümmerle, Markus" userId="edb588ad-b118-44cb-93b6-335b967c9009" providerId="ADAL" clId="{191D59EE-583A-4E7E-BC0E-2418733E0254}" dt="2022-02-23T07:12:57.569" v="668" actId="1036"/>
          <ac:picMkLst>
            <pc:docMk/>
            <pc:sldMk cId="1609124706" sldId="2049"/>
            <ac:picMk id="6" creationId="{E801FD9D-36B2-4E40-B027-4CB85035AA9C}"/>
          </ac:picMkLst>
        </pc:picChg>
        <pc:picChg chg="add mod">
          <ac:chgData name="Kümmerle, Markus" userId="edb588ad-b118-44cb-93b6-335b967c9009" providerId="ADAL" clId="{191D59EE-583A-4E7E-BC0E-2418733E0254}" dt="2022-02-23T16:30:37.381" v="682" actId="408"/>
          <ac:picMkLst>
            <pc:docMk/>
            <pc:sldMk cId="1609124706" sldId="2049"/>
            <ac:picMk id="7" creationId="{A55850A9-4D08-40D3-BE1B-EC8002332372}"/>
          </ac:picMkLst>
        </pc:picChg>
        <pc:picChg chg="add mod ord">
          <ac:chgData name="Kümmerle, Markus" userId="edb588ad-b118-44cb-93b6-335b967c9009" providerId="ADAL" clId="{191D59EE-583A-4E7E-BC0E-2418733E0254}" dt="2022-02-23T16:30:37.381" v="682" actId="408"/>
          <ac:picMkLst>
            <pc:docMk/>
            <pc:sldMk cId="1609124706" sldId="2049"/>
            <ac:picMk id="8" creationId="{183685A2-5DC3-47D9-9FE3-49DCA1C005FB}"/>
          </ac:picMkLst>
        </pc:picChg>
        <pc:picChg chg="add del mod">
          <ac:chgData name="Kümmerle, Markus" userId="edb588ad-b118-44cb-93b6-335b967c9009" providerId="ADAL" clId="{191D59EE-583A-4E7E-BC0E-2418733E0254}" dt="2022-02-24T07:09:27.339" v="690" actId="478"/>
          <ac:picMkLst>
            <pc:docMk/>
            <pc:sldMk cId="1609124706" sldId="2049"/>
            <ac:picMk id="9" creationId="{35F3730C-39B0-414D-AC73-0D22051ED1DB}"/>
          </ac:picMkLst>
        </pc:picChg>
        <pc:picChg chg="add mod">
          <ac:chgData name="Kümmerle, Markus" userId="edb588ad-b118-44cb-93b6-335b967c9009" providerId="ADAL" clId="{191D59EE-583A-4E7E-BC0E-2418733E0254}" dt="2022-02-24T07:09:24.414" v="689" actId="1076"/>
          <ac:picMkLst>
            <pc:docMk/>
            <pc:sldMk cId="1609124706" sldId="2049"/>
            <ac:picMk id="10" creationId="{CA29AE2B-3A81-4E25-9A14-7D592817984B}"/>
          </ac:picMkLst>
        </pc:picChg>
        <pc:picChg chg="add mod">
          <ac:chgData name="Kümmerle, Markus" userId="edb588ad-b118-44cb-93b6-335b967c9009" providerId="ADAL" clId="{191D59EE-583A-4E7E-BC0E-2418733E0254}" dt="2022-02-24T07:09:42.454" v="693" actId="1076"/>
          <ac:picMkLst>
            <pc:docMk/>
            <pc:sldMk cId="1609124706" sldId="2049"/>
            <ac:picMk id="12" creationId="{08C621FC-DC50-4B73-A9EB-23E1EA12C64D}"/>
          </ac:picMkLst>
        </pc:picChg>
        <pc:picChg chg="add mod ord">
          <ac:chgData name="Kümmerle, Markus" userId="edb588ad-b118-44cb-93b6-335b967c9009" providerId="ADAL" clId="{191D59EE-583A-4E7E-BC0E-2418733E0254}" dt="2022-02-23T16:30:59.314" v="685" actId="12789"/>
          <ac:picMkLst>
            <pc:docMk/>
            <pc:sldMk cId="1609124706" sldId="2049"/>
            <ac:picMk id="20" creationId="{00278130-6A13-4C98-8848-0032F0E95D5B}"/>
          </ac:picMkLst>
        </pc:picChg>
        <pc:picChg chg="mod ord">
          <ac:chgData name="Kümmerle, Markus" userId="edb588ad-b118-44cb-93b6-335b967c9009" providerId="ADAL" clId="{191D59EE-583A-4E7E-BC0E-2418733E0254}" dt="2022-02-22T15:49:41.508" v="492"/>
          <ac:picMkLst>
            <pc:docMk/>
            <pc:sldMk cId="1609124706" sldId="2049"/>
            <ac:picMk id="21" creationId="{B1652846-1C76-48F1-9096-F77A41D04474}"/>
          </ac:picMkLst>
        </pc:picChg>
        <pc:picChg chg="add mod ord">
          <ac:chgData name="Kümmerle, Markus" userId="edb588ad-b118-44cb-93b6-335b967c9009" providerId="ADAL" clId="{191D59EE-583A-4E7E-BC0E-2418733E0254}" dt="2022-02-23T16:30:59.314" v="685" actId="12789"/>
          <ac:picMkLst>
            <pc:docMk/>
            <pc:sldMk cId="1609124706" sldId="2049"/>
            <ac:picMk id="22" creationId="{AB203166-E2F2-45EB-A292-23761997F2CB}"/>
          </ac:picMkLst>
        </pc:picChg>
        <pc:picChg chg="add mod ord">
          <ac:chgData name="Kümmerle, Markus" userId="edb588ad-b118-44cb-93b6-335b967c9009" providerId="ADAL" clId="{191D59EE-583A-4E7E-BC0E-2418733E0254}" dt="2022-02-23T16:30:37.381" v="682" actId="408"/>
          <ac:picMkLst>
            <pc:docMk/>
            <pc:sldMk cId="1609124706" sldId="2049"/>
            <ac:picMk id="23" creationId="{880C27AB-A266-4D16-B6CE-B608468EFA60}"/>
          </ac:picMkLst>
        </pc:picChg>
        <pc:picChg chg="add mod ord">
          <ac:chgData name="Kümmerle, Markus" userId="edb588ad-b118-44cb-93b6-335b967c9009" providerId="ADAL" clId="{191D59EE-583A-4E7E-BC0E-2418733E0254}" dt="2022-02-22T15:52:09.459" v="552" actId="12789"/>
          <ac:picMkLst>
            <pc:docMk/>
            <pc:sldMk cId="1609124706" sldId="2049"/>
            <ac:picMk id="24" creationId="{74157A46-D0ED-4A48-A468-6BE44B498445}"/>
          </ac:picMkLst>
        </pc:picChg>
        <pc:picChg chg="mod ord">
          <ac:chgData name="Kümmerle, Markus" userId="edb588ad-b118-44cb-93b6-335b967c9009" providerId="ADAL" clId="{191D59EE-583A-4E7E-BC0E-2418733E0254}" dt="2022-02-23T07:11:58.259" v="652" actId="1076"/>
          <ac:picMkLst>
            <pc:docMk/>
            <pc:sldMk cId="1609124706" sldId="2049"/>
            <ac:picMk id="25" creationId="{FCE70341-DA6B-433E-ADF7-0EAC87493B8F}"/>
          </ac:picMkLst>
        </pc:picChg>
        <pc:picChg chg="add mod ord">
          <ac:chgData name="Kümmerle, Markus" userId="edb588ad-b118-44cb-93b6-335b967c9009" providerId="ADAL" clId="{191D59EE-583A-4E7E-BC0E-2418733E0254}" dt="2022-02-23T16:30:59.314" v="685" actId="12789"/>
          <ac:picMkLst>
            <pc:docMk/>
            <pc:sldMk cId="1609124706" sldId="2049"/>
            <ac:picMk id="26" creationId="{335E88DA-64F5-4BCD-AD7E-4709B2A07350}"/>
          </ac:picMkLst>
        </pc:picChg>
        <pc:picChg chg="add mod ord">
          <ac:chgData name="Kümmerle, Markus" userId="edb588ad-b118-44cb-93b6-335b967c9009" providerId="ADAL" clId="{191D59EE-583A-4E7E-BC0E-2418733E0254}" dt="2022-02-23T16:30:59.314" v="685" actId="12789"/>
          <ac:picMkLst>
            <pc:docMk/>
            <pc:sldMk cId="1609124706" sldId="2049"/>
            <ac:picMk id="27" creationId="{77138097-FEBD-4AE6-BF7E-2E57C5575FCB}"/>
          </ac:picMkLst>
        </pc:picChg>
        <pc:picChg chg="add mod ord">
          <ac:chgData name="Kümmerle, Markus" userId="edb588ad-b118-44cb-93b6-335b967c9009" providerId="ADAL" clId="{191D59EE-583A-4E7E-BC0E-2418733E0254}" dt="2022-02-23T16:30:05.228" v="677" actId="1076"/>
          <ac:picMkLst>
            <pc:docMk/>
            <pc:sldMk cId="1609124706" sldId="2049"/>
            <ac:picMk id="28" creationId="{FDB8DAB5-0016-431A-BDD8-EC9FEAA8C07F}"/>
          </ac:picMkLst>
        </pc:picChg>
        <pc:picChg chg="add mod ord">
          <ac:chgData name="Kümmerle, Markus" userId="edb588ad-b118-44cb-93b6-335b967c9009" providerId="ADAL" clId="{191D59EE-583A-4E7E-BC0E-2418733E0254}" dt="2022-02-23T07:12:57.569" v="668" actId="1036"/>
          <ac:picMkLst>
            <pc:docMk/>
            <pc:sldMk cId="1609124706" sldId="2049"/>
            <ac:picMk id="29" creationId="{C1EBAE24-FB4D-498A-93F5-9C2F19DA31FF}"/>
          </ac:picMkLst>
        </pc:picChg>
        <pc:picChg chg="add mod ord">
          <ac:chgData name="Kümmerle, Markus" userId="edb588ad-b118-44cb-93b6-335b967c9009" providerId="ADAL" clId="{191D59EE-583A-4E7E-BC0E-2418733E0254}" dt="2022-02-22T15:52:09.459" v="552" actId="12789"/>
          <ac:picMkLst>
            <pc:docMk/>
            <pc:sldMk cId="1609124706" sldId="2049"/>
            <ac:picMk id="30" creationId="{DD4AF1C8-29CE-45FB-849A-A4B57CEFF8CE}"/>
          </ac:picMkLst>
        </pc:picChg>
        <pc:picChg chg="add mod ord">
          <ac:chgData name="Kümmerle, Markus" userId="edb588ad-b118-44cb-93b6-335b967c9009" providerId="ADAL" clId="{191D59EE-583A-4E7E-BC0E-2418733E0254}" dt="2022-02-23T07:12:57.569" v="668" actId="1036"/>
          <ac:picMkLst>
            <pc:docMk/>
            <pc:sldMk cId="1609124706" sldId="2049"/>
            <ac:picMk id="31" creationId="{3683C14C-26D6-42D3-95D4-726159965F25}"/>
          </ac:picMkLst>
        </pc:picChg>
        <pc:picChg chg="add mod">
          <ac:chgData name="Kümmerle, Markus" userId="edb588ad-b118-44cb-93b6-335b967c9009" providerId="ADAL" clId="{191D59EE-583A-4E7E-BC0E-2418733E0254}" dt="2022-02-23T16:30:37.381" v="682" actId="408"/>
          <ac:picMkLst>
            <pc:docMk/>
            <pc:sldMk cId="1609124706" sldId="2049"/>
            <ac:picMk id="32" creationId="{F74AEDDA-C5DB-4CE0-AC60-93E2D36AE504}"/>
          </ac:picMkLst>
        </pc:picChg>
        <pc:picChg chg="add del mod">
          <ac:chgData name="Kümmerle, Markus" userId="edb588ad-b118-44cb-93b6-335b967c9009" providerId="ADAL" clId="{191D59EE-583A-4E7E-BC0E-2418733E0254}" dt="2022-02-24T07:09:02.028" v="686" actId="478"/>
          <ac:picMkLst>
            <pc:docMk/>
            <pc:sldMk cId="1609124706" sldId="2049"/>
            <ac:picMk id="33" creationId="{7B771C95-B61D-4E99-807A-28579DF717CA}"/>
          </ac:picMkLst>
        </pc:picChg>
        <pc:picChg chg="add del mod">
          <ac:chgData name="Kümmerle, Markus" userId="edb588ad-b118-44cb-93b6-335b967c9009" providerId="ADAL" clId="{191D59EE-583A-4E7E-BC0E-2418733E0254}" dt="2022-02-23T07:11:42.470" v="648" actId="478"/>
          <ac:picMkLst>
            <pc:docMk/>
            <pc:sldMk cId="1609124706" sldId="2049"/>
            <ac:picMk id="33" creationId="{A60EDD09-5CE0-41E2-A220-0E0A0501F007}"/>
          </ac:picMkLst>
        </pc:picChg>
        <pc:picChg chg="del mod">
          <ac:chgData name="Kümmerle, Markus" userId="edb588ad-b118-44cb-93b6-335b967c9009" providerId="ADAL" clId="{191D59EE-583A-4E7E-BC0E-2418733E0254}" dt="2022-02-11T17:06:34.649" v="285" actId="478"/>
          <ac:picMkLst>
            <pc:docMk/>
            <pc:sldMk cId="1609124706" sldId="2049"/>
            <ac:picMk id="3087" creationId="{2EE73F60-77D7-492F-96A9-79CC335D20A2}"/>
          </ac:picMkLst>
        </pc:picChg>
        <pc:picChg chg="mod">
          <ac:chgData name="Kümmerle, Markus" userId="edb588ad-b118-44cb-93b6-335b967c9009" providerId="ADAL" clId="{191D59EE-583A-4E7E-BC0E-2418733E0254}" dt="2022-02-22T15:52:09.459" v="552" actId="12789"/>
          <ac:picMkLst>
            <pc:docMk/>
            <pc:sldMk cId="1609124706" sldId="2049"/>
            <ac:picMk id="3088" creationId="{F72A8B7E-732E-4B0C-8588-1320247D45E5}"/>
          </ac:picMkLst>
        </pc:picChg>
        <pc:picChg chg="mod">
          <ac:chgData name="Kümmerle, Markus" userId="edb588ad-b118-44cb-93b6-335b967c9009" providerId="ADAL" clId="{191D59EE-583A-4E7E-BC0E-2418733E0254}" dt="2022-02-23T16:30:37.381" v="682" actId="408"/>
          <ac:picMkLst>
            <pc:docMk/>
            <pc:sldMk cId="1609124706" sldId="2049"/>
            <ac:picMk id="3089" creationId="{D3BB906B-B65F-4A67-98C4-862449CD2D41}"/>
          </ac:picMkLst>
        </pc:picChg>
        <pc:picChg chg="mod">
          <ac:chgData name="Kümmerle, Markus" userId="edb588ad-b118-44cb-93b6-335b967c9009" providerId="ADAL" clId="{191D59EE-583A-4E7E-BC0E-2418733E0254}" dt="2022-02-23T16:30:37.381" v="682" actId="408"/>
          <ac:picMkLst>
            <pc:docMk/>
            <pc:sldMk cId="1609124706" sldId="2049"/>
            <ac:picMk id="3090" creationId="{0A489013-040A-4AAF-9AB7-60DA6B72E160}"/>
          </ac:picMkLst>
        </pc:picChg>
        <pc:picChg chg="del">
          <ac:chgData name="Kümmerle, Markus" userId="edb588ad-b118-44cb-93b6-335b967c9009" providerId="ADAL" clId="{191D59EE-583A-4E7E-BC0E-2418733E0254}" dt="2022-02-10T12:01:02.381" v="197" actId="478"/>
          <ac:picMkLst>
            <pc:docMk/>
            <pc:sldMk cId="1609124706" sldId="2049"/>
            <ac:picMk id="3091" creationId="{E797D2F4-A15C-4A84-9CBD-A8C5D67F52F6}"/>
          </ac:picMkLst>
        </pc:picChg>
        <pc:picChg chg="del mod">
          <ac:chgData name="Kümmerle, Markus" userId="edb588ad-b118-44cb-93b6-335b967c9009" providerId="ADAL" clId="{191D59EE-583A-4E7E-BC0E-2418733E0254}" dt="2022-02-16T07:19:46.407" v="325" actId="478"/>
          <ac:picMkLst>
            <pc:docMk/>
            <pc:sldMk cId="1609124706" sldId="2049"/>
            <ac:picMk id="3092" creationId="{4C81C677-6843-4B35-B635-7C423DB4D350}"/>
          </ac:picMkLst>
        </pc:picChg>
        <pc:picChg chg="mod">
          <ac:chgData name="Kümmerle, Markus" userId="edb588ad-b118-44cb-93b6-335b967c9009" providerId="ADAL" clId="{191D59EE-583A-4E7E-BC0E-2418733E0254}" dt="2022-02-22T15:52:09.459" v="552" actId="12789"/>
          <ac:picMkLst>
            <pc:docMk/>
            <pc:sldMk cId="1609124706" sldId="2049"/>
            <ac:picMk id="3093" creationId="{9FDAEF24-BA7D-4E72-B3BE-2D955FC524C1}"/>
          </ac:picMkLst>
        </pc:picChg>
        <pc:picChg chg="del mod">
          <ac:chgData name="Kümmerle, Markus" userId="edb588ad-b118-44cb-93b6-335b967c9009" providerId="ADAL" clId="{191D59EE-583A-4E7E-BC0E-2418733E0254}" dt="2022-02-15T07:47:48.649" v="304" actId="478"/>
          <ac:picMkLst>
            <pc:docMk/>
            <pc:sldMk cId="1609124706" sldId="2049"/>
            <ac:picMk id="3094" creationId="{D4783FB9-F463-49E4-A863-D16FAAB71D4F}"/>
          </ac:picMkLst>
        </pc:picChg>
        <pc:picChg chg="del mod">
          <ac:chgData name="Kümmerle, Markus" userId="edb588ad-b118-44cb-93b6-335b967c9009" providerId="ADAL" clId="{191D59EE-583A-4E7E-BC0E-2418733E0254}" dt="2022-02-22T15:59:36.646" v="555" actId="478"/>
          <ac:picMkLst>
            <pc:docMk/>
            <pc:sldMk cId="1609124706" sldId="2049"/>
            <ac:picMk id="3095" creationId="{B7823B4E-F82E-46EE-8376-2BAFE45DF565}"/>
          </ac:picMkLst>
        </pc:picChg>
        <pc:picChg chg="mod">
          <ac:chgData name="Kümmerle, Markus" userId="edb588ad-b118-44cb-93b6-335b967c9009" providerId="ADAL" clId="{191D59EE-583A-4E7E-BC0E-2418733E0254}" dt="2022-02-23T07:12:57.569" v="668" actId="1036"/>
          <ac:picMkLst>
            <pc:docMk/>
            <pc:sldMk cId="1609124706" sldId="2049"/>
            <ac:picMk id="3096" creationId="{23C29E29-B331-4CDA-8190-E3995C6D8DA8}"/>
          </ac:picMkLst>
        </pc:picChg>
        <pc:picChg chg="del">
          <ac:chgData name="Kümmerle, Markus" userId="edb588ad-b118-44cb-93b6-335b967c9009" providerId="ADAL" clId="{191D59EE-583A-4E7E-BC0E-2418733E0254}" dt="2022-02-11T09:51:17.491" v="211" actId="478"/>
          <ac:picMkLst>
            <pc:docMk/>
            <pc:sldMk cId="1609124706" sldId="2049"/>
            <ac:picMk id="3097" creationId="{6381466D-40DC-48CB-BB3B-427068031A23}"/>
          </ac:picMkLst>
        </pc:picChg>
        <pc:picChg chg="mod">
          <ac:chgData name="Kümmerle, Markus" userId="edb588ad-b118-44cb-93b6-335b967c9009" providerId="ADAL" clId="{191D59EE-583A-4E7E-BC0E-2418733E0254}" dt="2022-02-23T07:12:57.569" v="668" actId="1036"/>
          <ac:picMkLst>
            <pc:docMk/>
            <pc:sldMk cId="1609124706" sldId="2049"/>
            <ac:picMk id="3098" creationId="{7DBDD973-78E3-47C6-8AA8-44941886C608}"/>
          </ac:picMkLst>
        </pc:picChg>
      </pc:sldChg>
      <pc:sldChg chg="modSp mod">
        <pc:chgData name="Kümmerle, Markus" userId="edb588ad-b118-44cb-93b6-335b967c9009" providerId="ADAL" clId="{191D59EE-583A-4E7E-BC0E-2418733E0254}" dt="2022-02-09T16:00:58.530" v="192" actId="20577"/>
        <pc:sldMkLst>
          <pc:docMk/>
          <pc:sldMk cId="3162489601" sldId="2050"/>
        </pc:sldMkLst>
        <pc:spChg chg="mod">
          <ac:chgData name="Kümmerle, Markus" userId="edb588ad-b118-44cb-93b6-335b967c9009" providerId="ADAL" clId="{191D59EE-583A-4E7E-BC0E-2418733E0254}" dt="2022-02-09T16:00:58.530" v="192" actId="20577"/>
          <ac:spMkLst>
            <pc:docMk/>
            <pc:sldMk cId="3162489601" sldId="2050"/>
            <ac:spMk id="16" creationId="{06D8E8A4-FD87-4133-9874-51DB08EA8B6F}"/>
          </ac:spMkLst>
        </pc:spChg>
      </pc:sldChg>
      <pc:sldChg chg="modSp mod delCm">
        <pc:chgData name="Kümmerle, Markus" userId="edb588ad-b118-44cb-93b6-335b967c9009" providerId="ADAL" clId="{191D59EE-583A-4E7E-BC0E-2418733E0254}" dt="2022-02-18T15:49:44.619" v="387" actId="20577"/>
        <pc:sldMkLst>
          <pc:docMk/>
          <pc:sldMk cId="14940823" sldId="2052"/>
        </pc:sldMkLst>
        <pc:spChg chg="mod">
          <ac:chgData name="Kümmerle, Markus" userId="edb588ad-b118-44cb-93b6-335b967c9009" providerId="ADAL" clId="{191D59EE-583A-4E7E-BC0E-2418733E0254}" dt="2022-02-18T15:49:44.619" v="387" actId="20577"/>
          <ac:spMkLst>
            <pc:docMk/>
            <pc:sldMk cId="14940823" sldId="2052"/>
            <ac:spMk id="11" creationId="{7A58E756-6C9A-43DA-9594-D1041343F2A4}"/>
          </ac:spMkLst>
        </pc:spChg>
      </pc:sldChg>
      <pc:sldChg chg="addSp delSp modSp mod">
        <pc:chgData name="Kümmerle, Markus" userId="edb588ad-b118-44cb-93b6-335b967c9009" providerId="ADAL" clId="{191D59EE-583A-4E7E-BC0E-2418733E0254}" dt="2022-02-18T16:58:31.875" v="439" actId="1035"/>
        <pc:sldMkLst>
          <pc:docMk/>
          <pc:sldMk cId="3818869894" sldId="2054"/>
        </pc:sldMkLst>
        <pc:spChg chg="mod">
          <ac:chgData name="Kümmerle, Markus" userId="edb588ad-b118-44cb-93b6-335b967c9009" providerId="ADAL" clId="{191D59EE-583A-4E7E-BC0E-2418733E0254}" dt="2022-02-18T16:58:31.875" v="439" actId="1035"/>
          <ac:spMkLst>
            <pc:docMk/>
            <pc:sldMk cId="3818869894" sldId="2054"/>
            <ac:spMk id="16" creationId="{06D8E8A4-FD87-4133-9874-51DB08EA8B6F}"/>
          </ac:spMkLst>
        </pc:spChg>
        <pc:picChg chg="mod">
          <ac:chgData name="Kümmerle, Markus" userId="edb588ad-b118-44cb-93b6-335b967c9009" providerId="ADAL" clId="{191D59EE-583A-4E7E-BC0E-2418733E0254}" dt="2022-02-07T16:00:54.798" v="145" actId="1038"/>
          <ac:picMkLst>
            <pc:docMk/>
            <pc:sldMk cId="3818869894" sldId="2054"/>
            <ac:picMk id="3" creationId="{0697E297-C188-48B8-8C6D-4E4CD53E5B76}"/>
          </ac:picMkLst>
        </pc:picChg>
        <pc:picChg chg="mod">
          <ac:chgData name="Kümmerle, Markus" userId="edb588ad-b118-44cb-93b6-335b967c9009" providerId="ADAL" clId="{191D59EE-583A-4E7E-BC0E-2418733E0254}" dt="2022-02-07T16:00:59.296" v="159" actId="1038"/>
          <ac:picMkLst>
            <pc:docMk/>
            <pc:sldMk cId="3818869894" sldId="2054"/>
            <ac:picMk id="7" creationId="{C57325BD-C8EC-4C63-9580-CEC7EBF21688}"/>
          </ac:picMkLst>
        </pc:picChg>
        <pc:picChg chg="mod">
          <ac:chgData name="Kümmerle, Markus" userId="edb588ad-b118-44cb-93b6-335b967c9009" providerId="ADAL" clId="{191D59EE-583A-4E7E-BC0E-2418733E0254}" dt="2022-02-18T16:58:31.875" v="439" actId="1035"/>
          <ac:picMkLst>
            <pc:docMk/>
            <pc:sldMk cId="3818869894" sldId="2054"/>
            <ac:picMk id="11" creationId="{6009E1CF-41A4-4804-8F9E-99D9470FEDCC}"/>
          </ac:picMkLst>
        </pc:picChg>
        <pc:picChg chg="add del mod">
          <ac:chgData name="Kümmerle, Markus" userId="edb588ad-b118-44cb-93b6-335b967c9009" providerId="ADAL" clId="{191D59EE-583A-4E7E-BC0E-2418733E0254}" dt="2022-02-08T15:33:15.421" v="163" actId="478"/>
          <ac:picMkLst>
            <pc:docMk/>
            <pc:sldMk cId="3818869894" sldId="2054"/>
            <ac:picMk id="12" creationId="{0E0996C7-F630-48B7-9A23-D8873B71FEB5}"/>
          </ac:picMkLst>
        </pc:picChg>
      </pc:sldChg>
      <pc:sldChg chg="modSp mod">
        <pc:chgData name="Kümmerle, Markus" userId="edb588ad-b118-44cb-93b6-335b967c9009" providerId="ADAL" clId="{191D59EE-583A-4E7E-BC0E-2418733E0254}" dt="2022-02-09T15:48:02" v="167" actId="12"/>
        <pc:sldMkLst>
          <pc:docMk/>
          <pc:sldMk cId="13641243" sldId="2055"/>
        </pc:sldMkLst>
        <pc:spChg chg="mod">
          <ac:chgData name="Kümmerle, Markus" userId="edb588ad-b118-44cb-93b6-335b967c9009" providerId="ADAL" clId="{191D59EE-583A-4E7E-BC0E-2418733E0254}" dt="2022-02-09T15:48:02" v="167" actId="12"/>
          <ac:spMkLst>
            <pc:docMk/>
            <pc:sldMk cId="13641243" sldId="2055"/>
            <ac:spMk id="16" creationId="{06D8E8A4-FD87-4133-9874-51DB08EA8B6F}"/>
          </ac:spMkLst>
        </pc:spChg>
      </pc:sldChg>
      <pc:sldMasterChg chg="modSp mod">
        <pc:chgData name="Kümmerle, Markus" userId="edb588ad-b118-44cb-93b6-335b967c9009" providerId="ADAL" clId="{191D59EE-583A-4E7E-BC0E-2418733E0254}" dt="2022-02-22T16:14:17.501" v="639" actId="20577"/>
        <pc:sldMasterMkLst>
          <pc:docMk/>
          <pc:sldMasterMk cId="792883523" sldId="2147483648"/>
        </pc:sldMasterMkLst>
        <pc:spChg chg="mod">
          <ac:chgData name="Kümmerle, Markus" userId="edb588ad-b118-44cb-93b6-335b967c9009" providerId="ADAL" clId="{191D59EE-583A-4E7E-BC0E-2418733E0254}" dt="2022-02-22T16:14:17.501" v="639" actId="20577"/>
          <ac:spMkLst>
            <pc:docMk/>
            <pc:sldMasterMk cId="792883523" sldId="2147483648"/>
            <ac:spMk id="42" creationId="{45454B20-5506-4078-B4BE-04E554143E72}"/>
          </ac:spMkLst>
        </pc:spChg>
      </pc:sldMasterChg>
    </pc:docChg>
  </pc:docChgLst>
  <pc:docChgLst>
    <pc:chgData name="Kümmerle, Markus" userId="edb588ad-b118-44cb-93b6-335b967c9009" providerId="ADAL" clId="{C4001F0D-8688-482A-824F-B491D5165291}"/>
    <pc:docChg chg="custSel modSld modMainMaster">
      <pc:chgData name="Kümmerle, Markus" userId="edb588ad-b118-44cb-93b6-335b967c9009" providerId="ADAL" clId="{C4001F0D-8688-482A-824F-B491D5165291}" dt="2022-04-07T07:47:05.469" v="254" actId="20577"/>
      <pc:docMkLst>
        <pc:docMk/>
      </pc:docMkLst>
      <pc:sldChg chg="addSp modSp mod">
        <pc:chgData name="Kümmerle, Markus" userId="edb588ad-b118-44cb-93b6-335b967c9009" providerId="ADAL" clId="{C4001F0D-8688-482A-824F-B491D5165291}" dt="2022-04-07T07:45:49.562" v="249" actId="1037"/>
        <pc:sldMkLst>
          <pc:docMk/>
          <pc:sldMk cId="1609124706" sldId="2049"/>
        </pc:sldMkLst>
        <pc:spChg chg="mod ord">
          <ac:chgData name="Kümmerle, Markus" userId="edb588ad-b118-44cb-93b6-335b967c9009" providerId="ADAL" clId="{C4001F0D-8688-482A-824F-B491D5165291}" dt="2022-04-07T07:44:26.054" v="163"/>
          <ac:spMkLst>
            <pc:docMk/>
            <pc:sldMk cId="1609124706" sldId="2049"/>
            <ac:spMk id="2" creationId="{2B73D7CB-E55B-ED4D-A567-274B625D4CEF}"/>
          </ac:spMkLst>
        </pc:spChg>
        <pc:spChg chg="mod ord">
          <ac:chgData name="Kümmerle, Markus" userId="edb588ad-b118-44cb-93b6-335b967c9009" providerId="ADAL" clId="{C4001F0D-8688-482A-824F-B491D5165291}" dt="2022-04-07T07:44:26.053" v="161"/>
          <ac:spMkLst>
            <pc:docMk/>
            <pc:sldMk cId="1609124706" sldId="2049"/>
            <ac:spMk id="4" creationId="{F21FBA62-7C92-48CE-A159-19EB9B276E15}"/>
          </ac:spMkLst>
        </pc:spChg>
        <pc:spChg chg="mod ord">
          <ac:chgData name="Kümmerle, Markus" userId="edb588ad-b118-44cb-93b6-335b967c9009" providerId="ADAL" clId="{C4001F0D-8688-482A-824F-B491D5165291}" dt="2022-04-07T07:44:26.052" v="159"/>
          <ac:spMkLst>
            <pc:docMk/>
            <pc:sldMk cId="1609124706" sldId="2049"/>
            <ac:spMk id="17" creationId="{C9C7E6E5-611D-45EA-9A9F-F104F894113F}"/>
          </ac:spMkLst>
        </pc:spChg>
        <pc:graphicFrameChg chg="mod">
          <ac:chgData name="Kümmerle, Markus" userId="edb588ad-b118-44cb-93b6-335b967c9009" providerId="ADAL" clId="{C4001F0D-8688-482A-824F-B491D5165291}" dt="2022-04-07T07:44:26.074" v="210"/>
          <ac:graphicFrameMkLst>
            <pc:docMk/>
            <pc:sldMk cId="1609124706" sldId="2049"/>
            <ac:graphicFrameMk id="5" creationId="{24EAA83B-388C-42C7-9B96-60997077107C}"/>
          </ac:graphicFrameMkLst>
        </pc:graphicFrameChg>
        <pc:picChg chg="mod ord">
          <ac:chgData name="Kümmerle, Markus" userId="edb588ad-b118-44cb-93b6-335b967c9009" providerId="ADAL" clId="{C4001F0D-8688-482A-824F-B491D5165291}" dt="2022-04-07T07:45:09.356" v="215" actId="408"/>
          <ac:picMkLst>
            <pc:docMk/>
            <pc:sldMk cId="1609124706" sldId="2049"/>
            <ac:picMk id="6" creationId="{E801FD9D-36B2-4E40-B027-4CB85035AA9C}"/>
          </ac:picMkLst>
        </pc:picChg>
        <pc:picChg chg="mod ord">
          <ac:chgData name="Kümmerle, Markus" userId="edb588ad-b118-44cb-93b6-335b967c9009" providerId="ADAL" clId="{C4001F0D-8688-482A-824F-B491D5165291}" dt="2022-04-07T07:44:26.063" v="198"/>
          <ac:picMkLst>
            <pc:docMk/>
            <pc:sldMk cId="1609124706" sldId="2049"/>
            <ac:picMk id="7" creationId="{A55850A9-4D08-40D3-BE1B-EC8002332372}"/>
          </ac:picMkLst>
        </pc:picChg>
        <pc:picChg chg="mod ord">
          <ac:chgData name="Kümmerle, Markus" userId="edb588ad-b118-44cb-93b6-335b967c9009" providerId="ADAL" clId="{C4001F0D-8688-482A-824F-B491D5165291}" dt="2022-04-07T07:44:26.059" v="181"/>
          <ac:picMkLst>
            <pc:docMk/>
            <pc:sldMk cId="1609124706" sldId="2049"/>
            <ac:picMk id="8" creationId="{183685A2-5DC3-47D9-9FE3-49DCA1C005FB}"/>
          </ac:picMkLst>
        </pc:picChg>
        <pc:picChg chg="mod ord">
          <ac:chgData name="Kümmerle, Markus" userId="edb588ad-b118-44cb-93b6-335b967c9009" providerId="ADAL" clId="{C4001F0D-8688-482A-824F-B491D5165291}" dt="2022-04-07T07:44:26.063" v="200"/>
          <ac:picMkLst>
            <pc:docMk/>
            <pc:sldMk cId="1609124706" sldId="2049"/>
            <ac:picMk id="10" creationId="{CA29AE2B-3A81-4E25-9A14-7D592817984B}"/>
          </ac:picMkLst>
        </pc:picChg>
        <pc:picChg chg="mod ord">
          <ac:chgData name="Kümmerle, Markus" userId="edb588ad-b118-44cb-93b6-335b967c9009" providerId="ADAL" clId="{C4001F0D-8688-482A-824F-B491D5165291}" dt="2022-04-07T07:44:26.064" v="202"/>
          <ac:picMkLst>
            <pc:docMk/>
            <pc:sldMk cId="1609124706" sldId="2049"/>
            <ac:picMk id="12" creationId="{08C621FC-DC50-4B73-A9EB-23E1EA12C64D}"/>
          </ac:picMkLst>
        </pc:picChg>
        <pc:picChg chg="mod ord">
          <ac:chgData name="Kümmerle, Markus" userId="edb588ad-b118-44cb-93b6-335b967c9009" providerId="ADAL" clId="{C4001F0D-8688-482A-824F-B491D5165291}" dt="2022-04-07T07:45:49.562" v="249" actId="1037"/>
          <ac:picMkLst>
            <pc:docMk/>
            <pc:sldMk cId="1609124706" sldId="2049"/>
            <ac:picMk id="20" creationId="{00278130-6A13-4C98-8848-0032F0E95D5B}"/>
          </ac:picMkLst>
        </pc:picChg>
        <pc:picChg chg="mod ord">
          <ac:chgData name="Kümmerle, Markus" userId="edb588ad-b118-44cb-93b6-335b967c9009" providerId="ADAL" clId="{C4001F0D-8688-482A-824F-B491D5165291}" dt="2022-04-07T07:44:26.056" v="171"/>
          <ac:picMkLst>
            <pc:docMk/>
            <pc:sldMk cId="1609124706" sldId="2049"/>
            <ac:picMk id="21" creationId="{B1652846-1C76-48F1-9096-F77A41D04474}"/>
          </ac:picMkLst>
        </pc:picChg>
        <pc:picChg chg="mod ord">
          <ac:chgData name="Kümmerle, Markus" userId="edb588ad-b118-44cb-93b6-335b967c9009" providerId="ADAL" clId="{C4001F0D-8688-482A-824F-B491D5165291}" dt="2022-04-07T07:44:26.058" v="175"/>
          <ac:picMkLst>
            <pc:docMk/>
            <pc:sldMk cId="1609124706" sldId="2049"/>
            <ac:picMk id="22" creationId="{AB203166-E2F2-45EB-A292-23761997F2CB}"/>
          </ac:picMkLst>
        </pc:picChg>
        <pc:picChg chg="mod ord">
          <ac:chgData name="Kümmerle, Markus" userId="edb588ad-b118-44cb-93b6-335b967c9009" providerId="ADAL" clId="{C4001F0D-8688-482A-824F-B491D5165291}" dt="2022-04-07T07:44:26.058" v="177"/>
          <ac:picMkLst>
            <pc:docMk/>
            <pc:sldMk cId="1609124706" sldId="2049"/>
            <ac:picMk id="23" creationId="{880C27AB-A266-4D16-B6CE-B608468EFA60}"/>
          </ac:picMkLst>
        </pc:picChg>
        <pc:picChg chg="mod ord">
          <ac:chgData name="Kümmerle, Markus" userId="edb588ad-b118-44cb-93b6-335b967c9009" providerId="ADAL" clId="{C4001F0D-8688-482A-824F-B491D5165291}" dt="2022-04-07T07:44:26.060" v="183"/>
          <ac:picMkLst>
            <pc:docMk/>
            <pc:sldMk cId="1609124706" sldId="2049"/>
            <ac:picMk id="24" creationId="{74157A46-D0ED-4A48-A468-6BE44B498445}"/>
          </ac:picMkLst>
        </pc:picChg>
        <pc:picChg chg="mod ord">
          <ac:chgData name="Kümmerle, Markus" userId="edb588ad-b118-44cb-93b6-335b967c9009" providerId="ADAL" clId="{C4001F0D-8688-482A-824F-B491D5165291}" dt="2022-04-07T07:44:26.052" v="157"/>
          <ac:picMkLst>
            <pc:docMk/>
            <pc:sldMk cId="1609124706" sldId="2049"/>
            <ac:picMk id="25" creationId="{FCE70341-DA6B-433E-ADF7-0EAC87493B8F}"/>
          </ac:picMkLst>
        </pc:picChg>
        <pc:picChg chg="mod ord">
          <ac:chgData name="Kümmerle, Markus" userId="edb588ad-b118-44cb-93b6-335b967c9009" providerId="ADAL" clId="{C4001F0D-8688-482A-824F-B491D5165291}" dt="2022-04-07T07:44:26.060" v="185"/>
          <ac:picMkLst>
            <pc:docMk/>
            <pc:sldMk cId="1609124706" sldId="2049"/>
            <ac:picMk id="26" creationId="{335E88DA-64F5-4BCD-AD7E-4709B2A07350}"/>
          </ac:picMkLst>
        </pc:picChg>
        <pc:picChg chg="mod ord">
          <ac:chgData name="Kümmerle, Markus" userId="edb588ad-b118-44cb-93b6-335b967c9009" providerId="ADAL" clId="{C4001F0D-8688-482A-824F-B491D5165291}" dt="2022-04-07T07:44:26.060" v="187"/>
          <ac:picMkLst>
            <pc:docMk/>
            <pc:sldMk cId="1609124706" sldId="2049"/>
            <ac:picMk id="27" creationId="{77138097-FEBD-4AE6-BF7E-2E57C5575FCB}"/>
          </ac:picMkLst>
        </pc:picChg>
        <pc:picChg chg="mod ord">
          <ac:chgData name="Kümmerle, Markus" userId="edb588ad-b118-44cb-93b6-335b967c9009" providerId="ADAL" clId="{C4001F0D-8688-482A-824F-B491D5165291}" dt="2022-04-07T07:44:26.061" v="189"/>
          <ac:picMkLst>
            <pc:docMk/>
            <pc:sldMk cId="1609124706" sldId="2049"/>
            <ac:picMk id="28" creationId="{FDB8DAB5-0016-431A-BDD8-EC9FEAA8C07F}"/>
          </ac:picMkLst>
        </pc:picChg>
        <pc:picChg chg="mod ord">
          <ac:chgData name="Kümmerle, Markus" userId="edb588ad-b118-44cb-93b6-335b967c9009" providerId="ADAL" clId="{C4001F0D-8688-482A-824F-B491D5165291}" dt="2022-04-07T07:45:09.356" v="215" actId="408"/>
          <ac:picMkLst>
            <pc:docMk/>
            <pc:sldMk cId="1609124706" sldId="2049"/>
            <ac:picMk id="29" creationId="{C1EBAE24-FB4D-498A-93F5-9C2F19DA31FF}"/>
          </ac:picMkLst>
        </pc:picChg>
        <pc:picChg chg="mod ord">
          <ac:chgData name="Kümmerle, Markus" userId="edb588ad-b118-44cb-93b6-335b967c9009" providerId="ADAL" clId="{C4001F0D-8688-482A-824F-B491D5165291}" dt="2022-04-07T07:44:26.062" v="193"/>
          <ac:picMkLst>
            <pc:docMk/>
            <pc:sldMk cId="1609124706" sldId="2049"/>
            <ac:picMk id="30" creationId="{DD4AF1C8-29CE-45FB-849A-A4B57CEFF8CE}"/>
          </ac:picMkLst>
        </pc:picChg>
        <pc:picChg chg="mod ord">
          <ac:chgData name="Kümmerle, Markus" userId="edb588ad-b118-44cb-93b6-335b967c9009" providerId="ADAL" clId="{C4001F0D-8688-482A-824F-B491D5165291}" dt="2022-04-07T07:45:09.356" v="215" actId="408"/>
          <ac:picMkLst>
            <pc:docMk/>
            <pc:sldMk cId="1609124706" sldId="2049"/>
            <ac:picMk id="31" creationId="{3683C14C-26D6-42D3-95D4-726159965F25}"/>
          </ac:picMkLst>
        </pc:picChg>
        <pc:picChg chg="mod">
          <ac:chgData name="Kümmerle, Markus" userId="edb588ad-b118-44cb-93b6-335b967c9009" providerId="ADAL" clId="{C4001F0D-8688-482A-824F-B491D5165291}" dt="2022-04-07T07:44:26.063" v="196"/>
          <ac:picMkLst>
            <pc:docMk/>
            <pc:sldMk cId="1609124706" sldId="2049"/>
            <ac:picMk id="32" creationId="{F74AEDDA-C5DB-4CE0-AC60-93E2D36AE504}"/>
          </ac:picMkLst>
        </pc:picChg>
        <pc:picChg chg="add mod ord">
          <ac:chgData name="Kümmerle, Markus" userId="edb588ad-b118-44cb-93b6-335b967c9009" providerId="ADAL" clId="{C4001F0D-8688-482A-824F-B491D5165291}" dt="2022-04-07T07:44:26.064" v="204"/>
          <ac:picMkLst>
            <pc:docMk/>
            <pc:sldMk cId="1609124706" sldId="2049"/>
            <ac:picMk id="33" creationId="{2AF8F179-2BBF-4CC0-8BD8-BD7CC7162137}"/>
          </ac:picMkLst>
        </pc:picChg>
        <pc:picChg chg="add mod ord">
          <ac:chgData name="Kümmerle, Markus" userId="edb588ad-b118-44cb-93b6-335b967c9009" providerId="ADAL" clId="{C4001F0D-8688-482A-824F-B491D5165291}" dt="2022-04-07T07:45:45.320" v="241" actId="1037"/>
          <ac:picMkLst>
            <pc:docMk/>
            <pc:sldMk cId="1609124706" sldId="2049"/>
            <ac:picMk id="34" creationId="{353AFCB8-FB38-4AAE-939F-016AB8747C08}"/>
          </ac:picMkLst>
        </pc:picChg>
        <pc:picChg chg="add mod ord">
          <ac:chgData name="Kümmerle, Markus" userId="edb588ad-b118-44cb-93b6-335b967c9009" providerId="ADAL" clId="{C4001F0D-8688-482A-824F-B491D5165291}" dt="2022-04-07T07:45:09.356" v="215" actId="408"/>
          <ac:picMkLst>
            <pc:docMk/>
            <pc:sldMk cId="1609124706" sldId="2049"/>
            <ac:picMk id="35" creationId="{DA725A87-73F0-42D8-ABE3-59F5A5FF5549}"/>
          </ac:picMkLst>
        </pc:picChg>
        <pc:picChg chg="mod">
          <ac:chgData name="Kümmerle, Markus" userId="edb588ad-b118-44cb-93b6-335b967c9009" providerId="ADAL" clId="{C4001F0D-8688-482A-824F-B491D5165291}" dt="2022-04-07T07:44:26.054" v="164"/>
          <ac:picMkLst>
            <pc:docMk/>
            <pc:sldMk cId="1609124706" sldId="2049"/>
            <ac:picMk id="3088" creationId="{F72A8B7E-732E-4B0C-8588-1320247D45E5}"/>
          </ac:picMkLst>
        </pc:picChg>
        <pc:picChg chg="mod">
          <ac:chgData name="Kümmerle, Markus" userId="edb588ad-b118-44cb-93b6-335b967c9009" providerId="ADAL" clId="{C4001F0D-8688-482A-824F-B491D5165291}" dt="2022-04-07T07:44:26.054" v="165"/>
          <ac:picMkLst>
            <pc:docMk/>
            <pc:sldMk cId="1609124706" sldId="2049"/>
            <ac:picMk id="3089" creationId="{D3BB906B-B65F-4A67-98C4-862449CD2D41}"/>
          </ac:picMkLst>
        </pc:picChg>
        <pc:picChg chg="mod">
          <ac:chgData name="Kümmerle, Markus" userId="edb588ad-b118-44cb-93b6-335b967c9009" providerId="ADAL" clId="{C4001F0D-8688-482A-824F-B491D5165291}" dt="2022-04-07T07:44:26.055" v="166"/>
          <ac:picMkLst>
            <pc:docMk/>
            <pc:sldMk cId="1609124706" sldId="2049"/>
            <ac:picMk id="3090" creationId="{0A489013-040A-4AAF-9AB7-60DA6B72E160}"/>
          </ac:picMkLst>
        </pc:picChg>
        <pc:picChg chg="mod">
          <ac:chgData name="Kümmerle, Markus" userId="edb588ad-b118-44cb-93b6-335b967c9009" providerId="ADAL" clId="{C4001F0D-8688-482A-824F-B491D5165291}" dt="2022-04-07T07:44:26.055" v="167"/>
          <ac:picMkLst>
            <pc:docMk/>
            <pc:sldMk cId="1609124706" sldId="2049"/>
            <ac:picMk id="3093" creationId="{9FDAEF24-BA7D-4E72-B3BE-2D955FC524C1}"/>
          </ac:picMkLst>
        </pc:picChg>
        <pc:picChg chg="mod">
          <ac:chgData name="Kümmerle, Markus" userId="edb588ad-b118-44cb-93b6-335b967c9009" providerId="ADAL" clId="{C4001F0D-8688-482A-824F-B491D5165291}" dt="2022-04-07T07:44:26.056" v="168"/>
          <ac:picMkLst>
            <pc:docMk/>
            <pc:sldMk cId="1609124706" sldId="2049"/>
            <ac:picMk id="3096" creationId="{23C29E29-B331-4CDA-8190-E3995C6D8DA8}"/>
          </ac:picMkLst>
        </pc:picChg>
        <pc:picChg chg="mod">
          <ac:chgData name="Kümmerle, Markus" userId="edb588ad-b118-44cb-93b6-335b967c9009" providerId="ADAL" clId="{C4001F0D-8688-482A-824F-B491D5165291}" dt="2022-04-07T07:45:24.498" v="233" actId="1035"/>
          <ac:picMkLst>
            <pc:docMk/>
            <pc:sldMk cId="1609124706" sldId="2049"/>
            <ac:picMk id="3098" creationId="{7DBDD973-78E3-47C6-8AA8-44941886C608}"/>
          </ac:picMkLst>
        </pc:picChg>
      </pc:sldChg>
      <pc:sldMasterChg chg="modSp mod">
        <pc:chgData name="Kümmerle, Markus" userId="edb588ad-b118-44cb-93b6-335b967c9009" providerId="ADAL" clId="{C4001F0D-8688-482A-824F-B491D5165291}" dt="2022-04-07T07:47:05.469" v="254" actId="20577"/>
        <pc:sldMasterMkLst>
          <pc:docMk/>
          <pc:sldMasterMk cId="792883523" sldId="2147483648"/>
        </pc:sldMasterMkLst>
        <pc:spChg chg="mod">
          <ac:chgData name="Kümmerle, Markus" userId="edb588ad-b118-44cb-93b6-335b967c9009" providerId="ADAL" clId="{C4001F0D-8688-482A-824F-B491D5165291}" dt="2022-04-07T07:47:05.469" v="254" actId="20577"/>
          <ac:spMkLst>
            <pc:docMk/>
            <pc:sldMasterMk cId="792883523" sldId="2147483648"/>
            <ac:spMk id="42" creationId="{45454B20-5506-4078-B4BE-04E554143E72}"/>
          </ac:spMkLst>
        </pc:spChg>
      </pc:sldMasterChg>
    </pc:docChg>
  </pc:docChgLst>
  <pc:docChgLst>
    <pc:chgData name="Kümmerle, Markus" userId="edb588ad-b118-44cb-93b6-335b967c9009" providerId="ADAL" clId="{7D6D8396-EC2A-4CDB-A0EB-D18795447CB1}"/>
    <pc:docChg chg="undo custSel modSld modMainMaster">
      <pc:chgData name="Kümmerle, Markus" userId="edb588ad-b118-44cb-93b6-335b967c9009" providerId="ADAL" clId="{7D6D8396-EC2A-4CDB-A0EB-D18795447CB1}" dt="2022-07-27T12:51:56.581" v="698" actId="20577"/>
      <pc:docMkLst>
        <pc:docMk/>
      </pc:docMkLst>
      <pc:sldChg chg="addSp delSp modSp mod">
        <pc:chgData name="Kümmerle, Markus" userId="edb588ad-b118-44cb-93b6-335b967c9009" providerId="ADAL" clId="{7D6D8396-EC2A-4CDB-A0EB-D18795447CB1}" dt="2022-07-27T12:50:20.672" v="696" actId="1038"/>
        <pc:sldMkLst>
          <pc:docMk/>
          <pc:sldMk cId="1609124706" sldId="2049"/>
        </pc:sldMkLst>
        <pc:spChg chg="mod ord">
          <ac:chgData name="Kümmerle, Markus" userId="edb588ad-b118-44cb-93b6-335b967c9009" providerId="ADAL" clId="{7D6D8396-EC2A-4CDB-A0EB-D18795447CB1}" dt="2022-07-13T11:20:17.610" v="316"/>
          <ac:spMkLst>
            <pc:docMk/>
            <pc:sldMk cId="1609124706" sldId="2049"/>
            <ac:spMk id="2" creationId="{2B73D7CB-E55B-ED4D-A567-274B625D4CEF}"/>
          </ac:spMkLst>
        </pc:spChg>
        <pc:spChg chg="mod ord">
          <ac:chgData name="Kümmerle, Markus" userId="edb588ad-b118-44cb-93b6-335b967c9009" providerId="ADAL" clId="{7D6D8396-EC2A-4CDB-A0EB-D18795447CB1}" dt="2022-07-13T11:20:17.610" v="314"/>
          <ac:spMkLst>
            <pc:docMk/>
            <pc:sldMk cId="1609124706" sldId="2049"/>
            <ac:spMk id="4" creationId="{F21FBA62-7C92-48CE-A159-19EB9B276E15}"/>
          </ac:spMkLst>
        </pc:spChg>
        <pc:spChg chg="mod ord">
          <ac:chgData name="Kümmerle, Markus" userId="edb588ad-b118-44cb-93b6-335b967c9009" providerId="ADAL" clId="{7D6D8396-EC2A-4CDB-A0EB-D18795447CB1}" dt="2022-07-13T11:20:17.609" v="312"/>
          <ac:spMkLst>
            <pc:docMk/>
            <pc:sldMk cId="1609124706" sldId="2049"/>
            <ac:spMk id="17" creationId="{C9C7E6E5-611D-45EA-9A9F-F104F894113F}"/>
          </ac:spMkLst>
        </pc:spChg>
        <pc:graphicFrameChg chg="mod">
          <ac:chgData name="Kümmerle, Markus" userId="edb588ad-b118-44cb-93b6-335b967c9009" providerId="ADAL" clId="{7D6D8396-EC2A-4CDB-A0EB-D18795447CB1}" dt="2022-07-13T11:20:17.634" v="380"/>
          <ac:graphicFrameMkLst>
            <pc:docMk/>
            <pc:sldMk cId="1609124706" sldId="2049"/>
            <ac:graphicFrameMk id="5" creationId="{24EAA83B-388C-42C7-9B96-60997077107C}"/>
          </ac:graphicFrameMkLst>
        </pc:graphicFrameChg>
        <pc:graphicFrameChg chg="add del mod">
          <ac:chgData name="Kümmerle, Markus" userId="edb588ad-b118-44cb-93b6-335b967c9009" providerId="ADAL" clId="{7D6D8396-EC2A-4CDB-A0EB-D18795447CB1}" dt="2022-06-08T11:55:38.347" v="162" actId="478"/>
          <ac:graphicFrameMkLst>
            <pc:docMk/>
            <pc:sldMk cId="1609124706" sldId="2049"/>
            <ac:graphicFrameMk id="11" creationId="{0F3E3A03-0B86-4D80-BBC6-F49B6C6E564A}"/>
          </ac:graphicFrameMkLst>
        </pc:graphicFrameChg>
        <pc:picChg chg="mod ord">
          <ac:chgData name="Kümmerle, Markus" userId="edb588ad-b118-44cb-93b6-335b967c9009" providerId="ADAL" clId="{7D6D8396-EC2A-4CDB-A0EB-D18795447CB1}" dt="2022-07-27T12:50:10.080" v="675" actId="408"/>
          <ac:picMkLst>
            <pc:docMk/>
            <pc:sldMk cId="1609124706" sldId="2049"/>
            <ac:picMk id="6" creationId="{E801FD9D-36B2-4E40-B027-4CB85035AA9C}"/>
          </ac:picMkLst>
        </pc:picChg>
        <pc:picChg chg="mod ord">
          <ac:chgData name="Kümmerle, Markus" userId="edb588ad-b118-44cb-93b6-335b967c9009" providerId="ADAL" clId="{7D6D8396-EC2A-4CDB-A0EB-D18795447CB1}" dt="2022-07-13T11:27:33.656" v="479" actId="408"/>
          <ac:picMkLst>
            <pc:docMk/>
            <pc:sldMk cId="1609124706" sldId="2049"/>
            <ac:picMk id="7" creationId="{A55850A9-4D08-40D3-BE1B-EC8002332372}"/>
          </ac:picMkLst>
        </pc:picChg>
        <pc:picChg chg="mod ord">
          <ac:chgData name="Kümmerle, Markus" userId="edb588ad-b118-44cb-93b6-335b967c9009" providerId="ADAL" clId="{7D6D8396-EC2A-4CDB-A0EB-D18795447CB1}" dt="2022-07-13T11:27:33.656" v="479" actId="408"/>
          <ac:picMkLst>
            <pc:docMk/>
            <pc:sldMk cId="1609124706" sldId="2049"/>
            <ac:picMk id="8" creationId="{183685A2-5DC3-47D9-9FE3-49DCA1C005FB}"/>
          </ac:picMkLst>
        </pc:picChg>
        <pc:picChg chg="add mod ord">
          <ac:chgData name="Kümmerle, Markus" userId="edb588ad-b118-44cb-93b6-335b967c9009" providerId="ADAL" clId="{7D6D8396-EC2A-4CDB-A0EB-D18795447CB1}" dt="2022-07-27T12:39:26.391" v="584" actId="408"/>
          <ac:picMkLst>
            <pc:docMk/>
            <pc:sldMk cId="1609124706" sldId="2049"/>
            <ac:picMk id="9" creationId="{5BCA16A2-D997-4798-9DA5-F79048E137FE}"/>
          </ac:picMkLst>
        </pc:picChg>
        <pc:picChg chg="mod ord">
          <ac:chgData name="Kümmerle, Markus" userId="edb588ad-b118-44cb-93b6-335b967c9009" providerId="ADAL" clId="{7D6D8396-EC2A-4CDB-A0EB-D18795447CB1}" dt="2022-07-27T12:39:18.696" v="583" actId="12789"/>
          <ac:picMkLst>
            <pc:docMk/>
            <pc:sldMk cId="1609124706" sldId="2049"/>
            <ac:picMk id="10" creationId="{CA29AE2B-3A81-4E25-9A14-7D592817984B}"/>
          </ac:picMkLst>
        </pc:picChg>
        <pc:picChg chg="add mod">
          <ac:chgData name="Kümmerle, Markus" userId="edb588ad-b118-44cb-93b6-335b967c9009" providerId="ADAL" clId="{7D6D8396-EC2A-4CDB-A0EB-D18795447CB1}" dt="2022-07-27T12:50:10.080" v="675" actId="408"/>
          <ac:picMkLst>
            <pc:docMk/>
            <pc:sldMk cId="1609124706" sldId="2049"/>
            <ac:picMk id="11" creationId="{897567D8-9C10-40E0-847D-E55A4C90178D}"/>
          </ac:picMkLst>
        </pc:picChg>
        <pc:picChg chg="mod ord">
          <ac:chgData name="Kümmerle, Markus" userId="edb588ad-b118-44cb-93b6-335b967c9009" providerId="ADAL" clId="{7D6D8396-EC2A-4CDB-A0EB-D18795447CB1}" dt="2022-07-27T12:50:20.672" v="696" actId="1038"/>
          <ac:picMkLst>
            <pc:docMk/>
            <pc:sldMk cId="1609124706" sldId="2049"/>
            <ac:picMk id="12" creationId="{08C621FC-DC50-4B73-A9EB-23E1EA12C64D}"/>
          </ac:picMkLst>
        </pc:picChg>
        <pc:picChg chg="add mod ord">
          <ac:chgData name="Kümmerle, Markus" userId="edb588ad-b118-44cb-93b6-335b967c9009" providerId="ADAL" clId="{7D6D8396-EC2A-4CDB-A0EB-D18795447CB1}" dt="2022-07-27T12:42:00.169" v="608" actId="1038"/>
          <ac:picMkLst>
            <pc:docMk/>
            <pc:sldMk cId="1609124706" sldId="2049"/>
            <ac:picMk id="14" creationId="{DB9D9B4D-E3DA-446C-B06D-A04F656AD7FE}"/>
          </ac:picMkLst>
        </pc:picChg>
        <pc:picChg chg="add mod">
          <ac:chgData name="Kümmerle, Markus" userId="edb588ad-b118-44cb-93b6-335b967c9009" providerId="ADAL" clId="{7D6D8396-EC2A-4CDB-A0EB-D18795447CB1}" dt="2022-07-27T12:50:17.025" v="687" actId="1038"/>
          <ac:picMkLst>
            <pc:docMk/>
            <pc:sldMk cId="1609124706" sldId="2049"/>
            <ac:picMk id="15" creationId="{C96A23AD-90E9-4DB1-9250-AF41B60BA2A4}"/>
          </ac:picMkLst>
        </pc:picChg>
        <pc:picChg chg="mod ord">
          <ac:chgData name="Kümmerle, Markus" userId="edb588ad-b118-44cb-93b6-335b967c9009" providerId="ADAL" clId="{7D6D8396-EC2A-4CDB-A0EB-D18795447CB1}" dt="2022-07-27T12:39:26.391" v="584" actId="408"/>
          <ac:picMkLst>
            <pc:docMk/>
            <pc:sldMk cId="1609124706" sldId="2049"/>
            <ac:picMk id="20" creationId="{00278130-6A13-4C98-8848-0032F0E95D5B}"/>
          </ac:picMkLst>
        </pc:picChg>
        <pc:picChg chg="mod ord">
          <ac:chgData name="Kümmerle, Markus" userId="edb588ad-b118-44cb-93b6-335b967c9009" providerId="ADAL" clId="{7D6D8396-EC2A-4CDB-A0EB-D18795447CB1}" dt="2022-07-13T11:20:17.613" v="323"/>
          <ac:picMkLst>
            <pc:docMk/>
            <pc:sldMk cId="1609124706" sldId="2049"/>
            <ac:picMk id="21" creationId="{B1652846-1C76-48F1-9096-F77A41D04474}"/>
          </ac:picMkLst>
        </pc:picChg>
        <pc:picChg chg="mod ord">
          <ac:chgData name="Kümmerle, Markus" userId="edb588ad-b118-44cb-93b6-335b967c9009" providerId="ADAL" clId="{7D6D8396-EC2A-4CDB-A0EB-D18795447CB1}" dt="2022-07-27T12:39:26.391" v="584" actId="408"/>
          <ac:picMkLst>
            <pc:docMk/>
            <pc:sldMk cId="1609124706" sldId="2049"/>
            <ac:picMk id="22" creationId="{AB203166-E2F2-45EB-A292-23761997F2CB}"/>
          </ac:picMkLst>
        </pc:picChg>
        <pc:picChg chg="mod ord">
          <ac:chgData name="Kümmerle, Markus" userId="edb588ad-b118-44cb-93b6-335b967c9009" providerId="ADAL" clId="{7D6D8396-EC2A-4CDB-A0EB-D18795447CB1}" dt="2022-07-13T11:27:33.656" v="479" actId="408"/>
          <ac:picMkLst>
            <pc:docMk/>
            <pc:sldMk cId="1609124706" sldId="2049"/>
            <ac:picMk id="23" creationId="{880C27AB-A266-4D16-B6CE-B608468EFA60}"/>
          </ac:picMkLst>
        </pc:picChg>
        <pc:picChg chg="mod ord">
          <ac:chgData name="Kümmerle, Markus" userId="edb588ad-b118-44cb-93b6-335b967c9009" providerId="ADAL" clId="{7D6D8396-EC2A-4CDB-A0EB-D18795447CB1}" dt="2022-07-13T11:29:16.302" v="535" actId="1037"/>
          <ac:picMkLst>
            <pc:docMk/>
            <pc:sldMk cId="1609124706" sldId="2049"/>
            <ac:picMk id="24" creationId="{74157A46-D0ED-4A48-A468-6BE44B498445}"/>
          </ac:picMkLst>
        </pc:picChg>
        <pc:picChg chg="mod ord">
          <ac:chgData name="Kümmerle, Markus" userId="edb588ad-b118-44cb-93b6-335b967c9009" providerId="ADAL" clId="{7D6D8396-EC2A-4CDB-A0EB-D18795447CB1}" dt="2022-07-13T11:20:17.608" v="310"/>
          <ac:picMkLst>
            <pc:docMk/>
            <pc:sldMk cId="1609124706" sldId="2049"/>
            <ac:picMk id="25" creationId="{FCE70341-DA6B-433E-ADF7-0EAC87493B8F}"/>
          </ac:picMkLst>
        </pc:picChg>
        <pc:picChg chg="mod ord">
          <ac:chgData name="Kümmerle, Markus" userId="edb588ad-b118-44cb-93b6-335b967c9009" providerId="ADAL" clId="{7D6D8396-EC2A-4CDB-A0EB-D18795447CB1}" dt="2022-07-27T12:50:06.046" v="674" actId="12789"/>
          <ac:picMkLst>
            <pc:docMk/>
            <pc:sldMk cId="1609124706" sldId="2049"/>
            <ac:picMk id="26" creationId="{335E88DA-64F5-4BCD-AD7E-4709B2A07350}"/>
          </ac:picMkLst>
        </pc:picChg>
        <pc:picChg chg="mod ord">
          <ac:chgData name="Kümmerle, Markus" userId="edb588ad-b118-44cb-93b6-335b967c9009" providerId="ADAL" clId="{7D6D8396-EC2A-4CDB-A0EB-D18795447CB1}" dt="2022-07-27T12:39:26.391" v="584" actId="408"/>
          <ac:picMkLst>
            <pc:docMk/>
            <pc:sldMk cId="1609124706" sldId="2049"/>
            <ac:picMk id="27" creationId="{77138097-FEBD-4AE6-BF7E-2E57C5575FCB}"/>
          </ac:picMkLst>
        </pc:picChg>
        <pc:picChg chg="mod ord">
          <ac:chgData name="Kümmerle, Markus" userId="edb588ad-b118-44cb-93b6-335b967c9009" providerId="ADAL" clId="{7D6D8396-EC2A-4CDB-A0EB-D18795447CB1}" dt="2022-07-13T11:29:11.833" v="513" actId="1037"/>
          <ac:picMkLst>
            <pc:docMk/>
            <pc:sldMk cId="1609124706" sldId="2049"/>
            <ac:picMk id="28" creationId="{FDB8DAB5-0016-431A-BDD8-EC9FEAA8C07F}"/>
          </ac:picMkLst>
        </pc:picChg>
        <pc:picChg chg="mod ord">
          <ac:chgData name="Kümmerle, Markus" userId="edb588ad-b118-44cb-93b6-335b967c9009" providerId="ADAL" clId="{7D6D8396-EC2A-4CDB-A0EB-D18795447CB1}" dt="2022-07-13T11:20:17.618" v="343"/>
          <ac:picMkLst>
            <pc:docMk/>
            <pc:sldMk cId="1609124706" sldId="2049"/>
            <ac:picMk id="29" creationId="{C1EBAE24-FB4D-498A-93F5-9C2F19DA31FF}"/>
          </ac:picMkLst>
        </pc:picChg>
        <pc:picChg chg="mod ord">
          <ac:chgData name="Kümmerle, Markus" userId="edb588ad-b118-44cb-93b6-335b967c9009" providerId="ADAL" clId="{7D6D8396-EC2A-4CDB-A0EB-D18795447CB1}" dt="2022-07-13T11:29:21.078" v="556" actId="1037"/>
          <ac:picMkLst>
            <pc:docMk/>
            <pc:sldMk cId="1609124706" sldId="2049"/>
            <ac:picMk id="30" creationId="{DD4AF1C8-29CE-45FB-849A-A4B57CEFF8CE}"/>
          </ac:picMkLst>
        </pc:picChg>
        <pc:picChg chg="mod ord">
          <ac:chgData name="Kümmerle, Markus" userId="edb588ad-b118-44cb-93b6-335b967c9009" providerId="ADAL" clId="{7D6D8396-EC2A-4CDB-A0EB-D18795447CB1}" dt="2022-07-27T12:50:10.080" v="675" actId="408"/>
          <ac:picMkLst>
            <pc:docMk/>
            <pc:sldMk cId="1609124706" sldId="2049"/>
            <ac:picMk id="31" creationId="{3683C14C-26D6-42D3-95D4-726159965F25}"/>
          </ac:picMkLst>
        </pc:picChg>
        <pc:picChg chg="mod">
          <ac:chgData name="Kümmerle, Markus" userId="edb588ad-b118-44cb-93b6-335b967c9009" providerId="ADAL" clId="{7D6D8396-EC2A-4CDB-A0EB-D18795447CB1}" dt="2022-07-13T11:27:33.656" v="479" actId="408"/>
          <ac:picMkLst>
            <pc:docMk/>
            <pc:sldMk cId="1609124706" sldId="2049"/>
            <ac:picMk id="32" creationId="{F74AEDDA-C5DB-4CE0-AC60-93E2D36AE504}"/>
          </ac:picMkLst>
        </pc:picChg>
        <pc:picChg chg="mod ord">
          <ac:chgData name="Kümmerle, Markus" userId="edb588ad-b118-44cb-93b6-335b967c9009" providerId="ADAL" clId="{7D6D8396-EC2A-4CDB-A0EB-D18795447CB1}" dt="2022-07-13T11:27:33.656" v="479" actId="408"/>
          <ac:picMkLst>
            <pc:docMk/>
            <pc:sldMk cId="1609124706" sldId="2049"/>
            <ac:picMk id="33" creationId="{2AF8F179-2BBF-4CC0-8BD8-BD7CC7162137}"/>
          </ac:picMkLst>
        </pc:picChg>
        <pc:picChg chg="mod ord">
          <ac:chgData name="Kümmerle, Markus" userId="edb588ad-b118-44cb-93b6-335b967c9009" providerId="ADAL" clId="{7D6D8396-EC2A-4CDB-A0EB-D18795447CB1}" dt="2022-07-27T12:39:26.391" v="584" actId="408"/>
          <ac:picMkLst>
            <pc:docMk/>
            <pc:sldMk cId="1609124706" sldId="2049"/>
            <ac:picMk id="34" creationId="{353AFCB8-FB38-4AAE-939F-016AB8747C08}"/>
          </ac:picMkLst>
        </pc:picChg>
        <pc:picChg chg="mod ord">
          <ac:chgData name="Kümmerle, Markus" userId="edb588ad-b118-44cb-93b6-335b967c9009" providerId="ADAL" clId="{7D6D8396-EC2A-4CDB-A0EB-D18795447CB1}" dt="2022-07-27T12:42:14.746" v="662" actId="1038"/>
          <ac:picMkLst>
            <pc:docMk/>
            <pc:sldMk cId="1609124706" sldId="2049"/>
            <ac:picMk id="35" creationId="{DA725A87-73F0-42D8-ABE3-59F5A5FF5549}"/>
          </ac:picMkLst>
        </pc:picChg>
        <pc:picChg chg="add mod ord">
          <ac:chgData name="Kümmerle, Markus" userId="edb588ad-b118-44cb-93b6-335b967c9009" providerId="ADAL" clId="{7D6D8396-EC2A-4CDB-A0EB-D18795447CB1}" dt="2022-07-27T12:42:10.238" v="646" actId="1038"/>
          <ac:picMkLst>
            <pc:docMk/>
            <pc:sldMk cId="1609124706" sldId="2049"/>
            <ac:picMk id="36" creationId="{E43EAA71-6EA0-43FE-8AEC-8F75706271CC}"/>
          </ac:picMkLst>
        </pc:picChg>
        <pc:picChg chg="add mod ord">
          <ac:chgData name="Kümmerle, Markus" userId="edb588ad-b118-44cb-93b6-335b967c9009" providerId="ADAL" clId="{7D6D8396-EC2A-4CDB-A0EB-D18795447CB1}" dt="2022-07-13T11:20:17.622" v="362"/>
          <ac:picMkLst>
            <pc:docMk/>
            <pc:sldMk cId="1609124706" sldId="2049"/>
            <ac:picMk id="37" creationId="{654B3E70-B34C-4110-8AA0-5D832134C0C5}"/>
          </ac:picMkLst>
        </pc:picChg>
        <pc:picChg chg="add mod ord">
          <ac:chgData name="Kümmerle, Markus" userId="edb588ad-b118-44cb-93b6-335b967c9009" providerId="ADAL" clId="{7D6D8396-EC2A-4CDB-A0EB-D18795447CB1}" dt="2022-07-27T12:42:18.631" v="670" actId="1038"/>
          <ac:picMkLst>
            <pc:docMk/>
            <pc:sldMk cId="1609124706" sldId="2049"/>
            <ac:picMk id="38" creationId="{CC50274A-9DC8-4873-A5BF-2546543700B3}"/>
          </ac:picMkLst>
        </pc:picChg>
        <pc:picChg chg="add del mod">
          <ac:chgData name="Kümmerle, Markus" userId="edb588ad-b118-44cb-93b6-335b967c9009" providerId="ADAL" clId="{7D6D8396-EC2A-4CDB-A0EB-D18795447CB1}" dt="2022-06-08T11:55:54.025" v="167" actId="478"/>
          <ac:picMkLst>
            <pc:docMk/>
            <pc:sldMk cId="1609124706" sldId="2049"/>
            <ac:picMk id="38" creationId="{D3AC39CD-B17D-4B45-9059-A96D4CB26656}"/>
          </ac:picMkLst>
        </pc:picChg>
        <pc:picChg chg="add del mod">
          <ac:chgData name="Kümmerle, Markus" userId="edb588ad-b118-44cb-93b6-335b967c9009" providerId="ADAL" clId="{7D6D8396-EC2A-4CDB-A0EB-D18795447CB1}" dt="2022-06-08T11:52:47.826" v="138" actId="478"/>
          <ac:picMkLst>
            <pc:docMk/>
            <pc:sldMk cId="1609124706" sldId="2049"/>
            <ac:picMk id="39" creationId="{0EEDB271-756B-4D38-BFB9-33DE6CF116F8}"/>
          </ac:picMkLst>
        </pc:picChg>
        <pc:picChg chg="add mod ord">
          <ac:chgData name="Kümmerle, Markus" userId="edb588ad-b118-44cb-93b6-335b967c9009" providerId="ADAL" clId="{7D6D8396-EC2A-4CDB-A0EB-D18795447CB1}" dt="2022-07-13T11:27:33.656" v="479" actId="408"/>
          <ac:picMkLst>
            <pc:docMk/>
            <pc:sldMk cId="1609124706" sldId="2049"/>
            <ac:picMk id="39" creationId="{6C1ADF0C-2306-45E4-86B8-CC54467F1CF9}"/>
          </ac:picMkLst>
        </pc:picChg>
        <pc:picChg chg="add mod ord">
          <ac:chgData name="Kümmerle, Markus" userId="edb588ad-b118-44cb-93b6-335b967c9009" providerId="ADAL" clId="{7D6D8396-EC2A-4CDB-A0EB-D18795447CB1}" dt="2022-07-27T12:39:18.696" v="583" actId="12789"/>
          <ac:picMkLst>
            <pc:docMk/>
            <pc:sldMk cId="1609124706" sldId="2049"/>
            <ac:picMk id="40" creationId="{90595A52-DE01-492E-B229-E2F38411C4D2}"/>
          </ac:picMkLst>
        </pc:picChg>
        <pc:picChg chg="add mod ord">
          <ac:chgData name="Kümmerle, Markus" userId="edb588ad-b118-44cb-93b6-335b967c9009" providerId="ADAL" clId="{7D6D8396-EC2A-4CDB-A0EB-D18795447CB1}" dt="2022-07-13T11:28:59.492" v="493" actId="12789"/>
          <ac:picMkLst>
            <pc:docMk/>
            <pc:sldMk cId="1609124706" sldId="2049"/>
            <ac:picMk id="41" creationId="{1E6DFB7C-413E-4DF7-B981-91502D8AA15E}"/>
          </ac:picMkLst>
        </pc:picChg>
        <pc:picChg chg="add mod ord">
          <ac:chgData name="Kümmerle, Markus" userId="edb588ad-b118-44cb-93b6-335b967c9009" providerId="ADAL" clId="{7D6D8396-EC2A-4CDB-A0EB-D18795447CB1}" dt="2022-07-27T12:50:06.046" v="674" actId="12789"/>
          <ac:picMkLst>
            <pc:docMk/>
            <pc:sldMk cId="1609124706" sldId="2049"/>
            <ac:picMk id="42" creationId="{E0D09212-E342-4915-9642-4F5303BD8807}"/>
          </ac:picMkLst>
        </pc:picChg>
        <pc:picChg chg="mod">
          <ac:chgData name="Kümmerle, Markus" userId="edb588ad-b118-44cb-93b6-335b967c9009" providerId="ADAL" clId="{7D6D8396-EC2A-4CDB-A0EB-D18795447CB1}" dt="2022-07-13T11:29:26.484" v="573" actId="1037"/>
          <ac:picMkLst>
            <pc:docMk/>
            <pc:sldMk cId="1609124706" sldId="2049"/>
            <ac:picMk id="3088" creationId="{F72A8B7E-732E-4B0C-8588-1320247D45E5}"/>
          </ac:picMkLst>
        </pc:picChg>
        <pc:picChg chg="mod">
          <ac:chgData name="Kümmerle, Markus" userId="edb588ad-b118-44cb-93b6-335b967c9009" providerId="ADAL" clId="{7D6D8396-EC2A-4CDB-A0EB-D18795447CB1}" dt="2022-07-13T11:27:33.656" v="479" actId="408"/>
          <ac:picMkLst>
            <pc:docMk/>
            <pc:sldMk cId="1609124706" sldId="2049"/>
            <ac:picMk id="3089" creationId="{D3BB906B-B65F-4A67-98C4-862449CD2D41}"/>
          </ac:picMkLst>
        </pc:picChg>
        <pc:picChg chg="del">
          <ac:chgData name="Kümmerle, Markus" userId="edb588ad-b118-44cb-93b6-335b967c9009" providerId="ADAL" clId="{7D6D8396-EC2A-4CDB-A0EB-D18795447CB1}" dt="2022-05-11T08:45:48.791" v="84" actId="478"/>
          <ac:picMkLst>
            <pc:docMk/>
            <pc:sldMk cId="1609124706" sldId="2049"/>
            <ac:picMk id="3090" creationId="{0A489013-040A-4AAF-9AB7-60DA6B72E160}"/>
          </ac:picMkLst>
        </pc:picChg>
        <pc:picChg chg="mod">
          <ac:chgData name="Kümmerle, Markus" userId="edb588ad-b118-44cb-93b6-335b967c9009" providerId="ADAL" clId="{7D6D8396-EC2A-4CDB-A0EB-D18795447CB1}" dt="2022-07-13T11:28:59.492" v="493" actId="12789"/>
          <ac:picMkLst>
            <pc:docMk/>
            <pc:sldMk cId="1609124706" sldId="2049"/>
            <ac:picMk id="3093" creationId="{9FDAEF24-BA7D-4E72-B3BE-2D955FC524C1}"/>
          </ac:picMkLst>
        </pc:picChg>
        <pc:picChg chg="del mod">
          <ac:chgData name="Kümmerle, Markus" userId="edb588ad-b118-44cb-93b6-335b967c9009" providerId="ADAL" clId="{7D6D8396-EC2A-4CDB-A0EB-D18795447CB1}" dt="2022-07-27T12:41:37.024" v="596" actId="478"/>
          <ac:picMkLst>
            <pc:docMk/>
            <pc:sldMk cId="1609124706" sldId="2049"/>
            <ac:picMk id="3096" creationId="{23C29E29-B331-4CDA-8190-E3995C6D8DA8}"/>
          </ac:picMkLst>
        </pc:picChg>
        <pc:picChg chg="mod">
          <ac:chgData name="Kümmerle, Markus" userId="edb588ad-b118-44cb-93b6-335b967c9009" providerId="ADAL" clId="{7D6D8396-EC2A-4CDB-A0EB-D18795447CB1}" dt="2022-07-27T12:42:05.301" v="627" actId="1038"/>
          <ac:picMkLst>
            <pc:docMk/>
            <pc:sldMk cId="1609124706" sldId="2049"/>
            <ac:picMk id="3098" creationId="{7DBDD973-78E3-47C6-8AA8-44941886C608}"/>
          </ac:picMkLst>
        </pc:picChg>
      </pc:sldChg>
      <pc:sldMasterChg chg="modSp mod">
        <pc:chgData name="Kümmerle, Markus" userId="edb588ad-b118-44cb-93b6-335b967c9009" providerId="ADAL" clId="{7D6D8396-EC2A-4CDB-A0EB-D18795447CB1}" dt="2022-07-27T12:51:56.581" v="698" actId="20577"/>
        <pc:sldMasterMkLst>
          <pc:docMk/>
          <pc:sldMasterMk cId="792883523" sldId="2147483648"/>
        </pc:sldMasterMkLst>
        <pc:spChg chg="mod">
          <ac:chgData name="Kümmerle, Markus" userId="edb588ad-b118-44cb-93b6-335b967c9009" providerId="ADAL" clId="{7D6D8396-EC2A-4CDB-A0EB-D18795447CB1}" dt="2022-07-27T12:51:56.581" v="698" actId="20577"/>
          <ac:spMkLst>
            <pc:docMk/>
            <pc:sldMasterMk cId="792883523" sldId="2147483648"/>
            <ac:spMk id="42" creationId="{45454B20-5506-4078-B4BE-04E554143E72}"/>
          </ac:spMkLst>
        </pc:spChg>
      </pc:sldMasterChg>
    </pc:docChg>
  </pc:docChgLst>
  <pc:docChgLst>
    <pc:chgData name="Jasmin" userId="367cba60-ceb5-4d31-a4f7-3eb89db6ea72" providerId="ADAL" clId="{AF34FC21-7039-4619-BCE4-F0530E0EC780}"/>
    <pc:docChg chg="modSld">
      <pc:chgData name="Jasmin" userId="367cba60-ceb5-4d31-a4f7-3eb89db6ea72" providerId="ADAL" clId="{AF34FC21-7039-4619-BCE4-F0530E0EC780}" dt="2022-02-07T15:22:32.614" v="24" actId="2085"/>
      <pc:docMkLst>
        <pc:docMk/>
      </pc:docMkLst>
      <pc:sldChg chg="modSp mod">
        <pc:chgData name="Jasmin" userId="367cba60-ceb5-4d31-a4f7-3eb89db6ea72" providerId="ADAL" clId="{AF34FC21-7039-4619-BCE4-F0530E0EC780}" dt="2022-02-07T15:21:06.367" v="8" actId="207"/>
        <pc:sldMkLst>
          <pc:docMk/>
          <pc:sldMk cId="1652484770" sldId="2044"/>
        </pc:sldMkLst>
        <pc:spChg chg="mod">
          <ac:chgData name="Jasmin" userId="367cba60-ceb5-4d31-a4f7-3eb89db6ea72" providerId="ADAL" clId="{AF34FC21-7039-4619-BCE4-F0530E0EC780}" dt="2022-02-07T15:21:06.367" v="8" actId="207"/>
          <ac:spMkLst>
            <pc:docMk/>
            <pc:sldMk cId="1652484770" sldId="2044"/>
            <ac:spMk id="9" creationId="{0BF94168-C404-421B-979C-B0F9361653D9}"/>
          </ac:spMkLst>
        </pc:spChg>
        <pc:picChg chg="mod">
          <ac:chgData name="Jasmin" userId="367cba60-ceb5-4d31-a4f7-3eb89db6ea72" providerId="ADAL" clId="{AF34FC21-7039-4619-BCE4-F0530E0EC780}" dt="2022-02-07T15:20:56.817" v="7" actId="207"/>
          <ac:picMkLst>
            <pc:docMk/>
            <pc:sldMk cId="1652484770" sldId="2044"/>
            <ac:picMk id="8" creationId="{4E1A892C-ACB2-4370-8FEF-FB86D0531539}"/>
          </ac:picMkLst>
        </pc:picChg>
        <pc:picChg chg="mod">
          <ac:chgData name="Jasmin" userId="367cba60-ceb5-4d31-a4f7-3eb89db6ea72" providerId="ADAL" clId="{AF34FC21-7039-4619-BCE4-F0530E0EC780}" dt="2022-02-07T15:20:56.817" v="7" actId="207"/>
          <ac:picMkLst>
            <pc:docMk/>
            <pc:sldMk cId="1652484770" sldId="2044"/>
            <ac:picMk id="11" creationId="{A817F2CE-8FB3-4AC6-9A26-8D6F346FC9AE}"/>
          </ac:picMkLst>
        </pc:picChg>
      </pc:sldChg>
      <pc:sldChg chg="modSp mod">
        <pc:chgData name="Jasmin" userId="367cba60-ceb5-4d31-a4f7-3eb89db6ea72" providerId="ADAL" clId="{AF34FC21-7039-4619-BCE4-F0530E0EC780}" dt="2022-02-07T15:21:40.852" v="16" actId="208"/>
        <pc:sldMkLst>
          <pc:docMk/>
          <pc:sldMk cId="2299967801" sldId="2047"/>
        </pc:sldMkLst>
        <pc:spChg chg="mod">
          <ac:chgData name="Jasmin" userId="367cba60-ceb5-4d31-a4f7-3eb89db6ea72" providerId="ADAL" clId="{AF34FC21-7039-4619-BCE4-F0530E0EC780}" dt="2022-02-07T15:21:25.513" v="11" actId="207"/>
          <ac:spMkLst>
            <pc:docMk/>
            <pc:sldMk cId="2299967801" sldId="2047"/>
            <ac:spMk id="8" creationId="{A161E708-C2E5-4C9C-B984-EDB79F0ECE1C}"/>
          </ac:spMkLst>
        </pc:spChg>
        <pc:spChg chg="mod">
          <ac:chgData name="Jasmin" userId="367cba60-ceb5-4d31-a4f7-3eb89db6ea72" providerId="ADAL" clId="{AF34FC21-7039-4619-BCE4-F0530E0EC780}" dt="2022-02-07T15:21:30.950" v="13" actId="207"/>
          <ac:spMkLst>
            <pc:docMk/>
            <pc:sldMk cId="2299967801" sldId="2047"/>
            <ac:spMk id="11" creationId="{FDE7D98C-7792-4B6E-BD7F-48ED7077472D}"/>
          </ac:spMkLst>
        </pc:spChg>
        <pc:spChg chg="mod">
          <ac:chgData name="Jasmin" userId="367cba60-ceb5-4d31-a4f7-3eb89db6ea72" providerId="ADAL" clId="{AF34FC21-7039-4619-BCE4-F0530E0EC780}" dt="2022-02-07T15:21:23.141" v="10" actId="207"/>
          <ac:spMkLst>
            <pc:docMk/>
            <pc:sldMk cId="2299967801" sldId="2047"/>
            <ac:spMk id="14" creationId="{7083AE12-43C6-4A12-BD74-0E5AE2C53797}"/>
          </ac:spMkLst>
        </pc:spChg>
        <pc:spChg chg="mod">
          <ac:chgData name="Jasmin" userId="367cba60-ceb5-4d31-a4f7-3eb89db6ea72" providerId="ADAL" clId="{AF34FC21-7039-4619-BCE4-F0530E0EC780}" dt="2022-02-07T15:21:27.984" v="12" actId="207"/>
          <ac:spMkLst>
            <pc:docMk/>
            <pc:sldMk cId="2299967801" sldId="2047"/>
            <ac:spMk id="17" creationId="{2B543926-E212-4488-8C38-1EE00D2B71B7}"/>
          </ac:spMkLst>
        </pc:spChg>
        <pc:cxnChg chg="mod">
          <ac:chgData name="Jasmin" userId="367cba60-ceb5-4d31-a4f7-3eb89db6ea72" providerId="ADAL" clId="{AF34FC21-7039-4619-BCE4-F0530E0EC780}" dt="2022-02-07T15:21:16.298" v="9" actId="208"/>
          <ac:cxnSpMkLst>
            <pc:docMk/>
            <pc:sldMk cId="2299967801" sldId="2047"/>
            <ac:cxnSpMk id="9" creationId="{51526113-B3B3-4CCB-B3EC-AB5085D0928C}"/>
          </ac:cxnSpMkLst>
        </pc:cxnChg>
        <pc:cxnChg chg="mod">
          <ac:chgData name="Jasmin" userId="367cba60-ceb5-4d31-a4f7-3eb89db6ea72" providerId="ADAL" clId="{AF34FC21-7039-4619-BCE4-F0530E0EC780}" dt="2022-02-07T15:21:34.603" v="14" actId="208"/>
          <ac:cxnSpMkLst>
            <pc:docMk/>
            <pc:sldMk cId="2299967801" sldId="2047"/>
            <ac:cxnSpMk id="12" creationId="{03771B02-8611-4C24-9BC6-95D411287DAB}"/>
          </ac:cxnSpMkLst>
        </pc:cxnChg>
        <pc:cxnChg chg="mod">
          <ac:chgData name="Jasmin" userId="367cba60-ceb5-4d31-a4f7-3eb89db6ea72" providerId="ADAL" clId="{AF34FC21-7039-4619-BCE4-F0530E0EC780}" dt="2022-02-07T15:21:37.801" v="15" actId="208"/>
          <ac:cxnSpMkLst>
            <pc:docMk/>
            <pc:sldMk cId="2299967801" sldId="2047"/>
            <ac:cxnSpMk id="15" creationId="{E1A655D7-3F4C-46EE-8A46-BE9217DEA319}"/>
          </ac:cxnSpMkLst>
        </pc:cxnChg>
        <pc:cxnChg chg="mod">
          <ac:chgData name="Jasmin" userId="367cba60-ceb5-4d31-a4f7-3eb89db6ea72" providerId="ADAL" clId="{AF34FC21-7039-4619-BCE4-F0530E0EC780}" dt="2022-02-07T15:21:40.852" v="16" actId="208"/>
          <ac:cxnSpMkLst>
            <pc:docMk/>
            <pc:sldMk cId="2299967801" sldId="2047"/>
            <ac:cxnSpMk id="18" creationId="{55EFA33D-F6C9-47B9-AE55-B90A9719CC8D}"/>
          </ac:cxnSpMkLst>
        </pc:cxnChg>
      </pc:sldChg>
      <pc:sldChg chg="modSp mod">
        <pc:chgData name="Jasmin" userId="367cba60-ceb5-4d31-a4f7-3eb89db6ea72" providerId="ADAL" clId="{AF34FC21-7039-4619-BCE4-F0530E0EC780}" dt="2022-02-07T15:20:49.312" v="6" actId="207"/>
        <pc:sldMkLst>
          <pc:docMk/>
          <pc:sldMk cId="3162489601" sldId="2050"/>
        </pc:sldMkLst>
        <pc:spChg chg="mod">
          <ac:chgData name="Jasmin" userId="367cba60-ceb5-4d31-a4f7-3eb89db6ea72" providerId="ADAL" clId="{AF34FC21-7039-4619-BCE4-F0530E0EC780}" dt="2022-02-07T15:12:32.745" v="0" actId="20577"/>
          <ac:spMkLst>
            <pc:docMk/>
            <pc:sldMk cId="3162489601" sldId="2050"/>
            <ac:spMk id="8" creationId="{FA2A8E54-A774-4577-9A5E-E42A478D7705}"/>
          </ac:spMkLst>
        </pc:spChg>
        <pc:picChg chg="mod">
          <ac:chgData name="Jasmin" userId="367cba60-ceb5-4d31-a4f7-3eb89db6ea72" providerId="ADAL" clId="{AF34FC21-7039-4619-BCE4-F0530E0EC780}" dt="2022-02-07T15:20:49.312" v="6" actId="207"/>
          <ac:picMkLst>
            <pc:docMk/>
            <pc:sldMk cId="3162489601" sldId="2050"/>
            <ac:picMk id="18" creationId="{DCB64B5C-04AD-4179-A547-4ED3816165F3}"/>
          </ac:picMkLst>
        </pc:picChg>
        <pc:picChg chg="mod">
          <ac:chgData name="Jasmin" userId="367cba60-ceb5-4d31-a4f7-3eb89db6ea72" providerId="ADAL" clId="{AF34FC21-7039-4619-BCE4-F0530E0EC780}" dt="2022-02-07T15:20:46.017" v="5" actId="207"/>
          <ac:picMkLst>
            <pc:docMk/>
            <pc:sldMk cId="3162489601" sldId="2050"/>
            <ac:picMk id="19" creationId="{0CEFF7C1-26FB-4AA0-BBEE-BC6800677AF7}"/>
          </ac:picMkLst>
        </pc:picChg>
      </pc:sldChg>
      <pc:sldChg chg="modSp mod">
        <pc:chgData name="Jasmin" userId="367cba60-ceb5-4d31-a4f7-3eb89db6ea72" providerId="ADAL" clId="{AF34FC21-7039-4619-BCE4-F0530E0EC780}" dt="2022-02-07T15:22:32.614" v="24" actId="2085"/>
        <pc:sldMkLst>
          <pc:docMk/>
          <pc:sldMk cId="14940823" sldId="2052"/>
        </pc:sldMkLst>
        <pc:spChg chg="mod">
          <ac:chgData name="Jasmin" userId="367cba60-ceb5-4d31-a4f7-3eb89db6ea72" providerId="ADAL" clId="{AF34FC21-7039-4619-BCE4-F0530E0EC780}" dt="2022-02-07T15:20:01.199" v="4" actId="20577"/>
          <ac:spMkLst>
            <pc:docMk/>
            <pc:sldMk cId="14940823" sldId="2052"/>
            <ac:spMk id="11" creationId="{7A58E756-6C9A-43DA-9594-D1041343F2A4}"/>
          </ac:spMkLst>
        </pc:spChg>
        <pc:picChg chg="mod">
          <ac:chgData name="Jasmin" userId="367cba60-ceb5-4d31-a4f7-3eb89db6ea72" providerId="ADAL" clId="{AF34FC21-7039-4619-BCE4-F0530E0EC780}" dt="2022-02-07T15:22:26.816" v="21" actId="2085"/>
          <ac:picMkLst>
            <pc:docMk/>
            <pc:sldMk cId="14940823" sldId="2052"/>
            <ac:picMk id="6" creationId="{D7AC7BDA-FBAE-4F5A-8EF4-3A2362B62D13}"/>
          </ac:picMkLst>
        </pc:picChg>
        <pc:picChg chg="mod">
          <ac:chgData name="Jasmin" userId="367cba60-ceb5-4d31-a4f7-3eb89db6ea72" providerId="ADAL" clId="{AF34FC21-7039-4619-BCE4-F0530E0EC780}" dt="2022-02-07T15:22:32.614" v="24" actId="2085"/>
          <ac:picMkLst>
            <pc:docMk/>
            <pc:sldMk cId="14940823" sldId="2052"/>
            <ac:picMk id="13" creationId="{1254EF9C-4AE7-483B-A418-031CDA1F3C25}"/>
          </ac:picMkLst>
        </pc:picChg>
      </pc:sldChg>
      <pc:sldChg chg="modSp mod">
        <pc:chgData name="Jasmin" userId="367cba60-ceb5-4d31-a4f7-3eb89db6ea72" providerId="ADAL" clId="{AF34FC21-7039-4619-BCE4-F0530E0EC780}" dt="2022-02-07T15:22:02.598" v="19" actId="207"/>
        <pc:sldMkLst>
          <pc:docMk/>
          <pc:sldMk cId="3818869894" sldId="2054"/>
        </pc:sldMkLst>
        <pc:picChg chg="mod">
          <ac:chgData name="Jasmin" userId="367cba60-ceb5-4d31-a4f7-3eb89db6ea72" providerId="ADAL" clId="{AF34FC21-7039-4619-BCE4-F0530E0EC780}" dt="2022-02-07T15:22:02.598" v="19" actId="207"/>
          <ac:picMkLst>
            <pc:docMk/>
            <pc:sldMk cId="3818869894" sldId="2054"/>
            <ac:picMk id="11" creationId="{6009E1CF-41A4-4804-8F9E-99D9470FEDCC}"/>
          </ac:picMkLst>
        </pc:picChg>
      </pc:sldChg>
      <pc:sldChg chg="modSp mod">
        <pc:chgData name="Jasmin" userId="367cba60-ceb5-4d31-a4f7-3eb89db6ea72" providerId="ADAL" clId="{AF34FC21-7039-4619-BCE4-F0530E0EC780}" dt="2022-02-07T15:21:55.771" v="18" actId="2085"/>
        <pc:sldMkLst>
          <pc:docMk/>
          <pc:sldMk cId="13641243" sldId="2055"/>
        </pc:sldMkLst>
        <pc:picChg chg="mod">
          <ac:chgData name="Jasmin" userId="367cba60-ceb5-4d31-a4f7-3eb89db6ea72" providerId="ADAL" clId="{AF34FC21-7039-4619-BCE4-F0530E0EC780}" dt="2022-02-07T15:21:55.771" v="18" actId="2085"/>
          <ac:picMkLst>
            <pc:docMk/>
            <pc:sldMk cId="13641243" sldId="2055"/>
            <ac:picMk id="11" creationId="{1389DC7D-BF43-4B84-BC24-DF4F06F82C94}"/>
          </ac:picMkLst>
        </pc:picChg>
      </pc:sldChg>
    </pc:docChg>
  </pc:docChgLst>
  <pc:docChgLst>
    <pc:chgData name="Schulmeyer, Jasmin" userId="367cba60-ceb5-4d31-a4f7-3eb89db6ea72" providerId="ADAL" clId="{AF34FC21-7039-4619-BCE4-F0530E0EC780}"/>
    <pc:docChg chg="undo custSel modSld modMainMaster">
      <pc:chgData name="Schulmeyer, Jasmin" userId="367cba60-ceb5-4d31-a4f7-3eb89db6ea72" providerId="ADAL" clId="{AF34FC21-7039-4619-BCE4-F0530E0EC780}" dt="2022-02-08T14:55:00.904" v="93" actId="1076"/>
      <pc:docMkLst>
        <pc:docMk/>
      </pc:docMkLst>
      <pc:sldChg chg="addSp modSp mod">
        <pc:chgData name="Schulmeyer, Jasmin" userId="367cba60-ceb5-4d31-a4f7-3eb89db6ea72" providerId="ADAL" clId="{AF34FC21-7039-4619-BCE4-F0530E0EC780}" dt="2022-02-08T14:45:42.637" v="2" actId="947"/>
        <pc:sldMkLst>
          <pc:docMk/>
          <pc:sldMk cId="3888384040" sldId="474"/>
        </pc:sldMkLst>
        <pc:spChg chg="add mod">
          <ac:chgData name="Schulmeyer, Jasmin" userId="367cba60-ceb5-4d31-a4f7-3eb89db6ea72" providerId="ADAL" clId="{AF34FC21-7039-4619-BCE4-F0530E0EC780}" dt="2022-02-08T14:45:42.637" v="2" actId="947"/>
          <ac:spMkLst>
            <pc:docMk/>
            <pc:sldMk cId="3888384040" sldId="474"/>
            <ac:spMk id="19" creationId="{1C6F120B-8B50-40A0-BDE2-F1E5BFA477E6}"/>
          </ac:spMkLst>
        </pc:spChg>
      </pc:sldChg>
      <pc:sldChg chg="addSp delSp modSp mod">
        <pc:chgData name="Schulmeyer, Jasmin" userId="367cba60-ceb5-4d31-a4f7-3eb89db6ea72" providerId="ADAL" clId="{AF34FC21-7039-4619-BCE4-F0530E0EC780}" dt="2022-02-08T14:54:48.194" v="91" actId="478"/>
        <pc:sldMkLst>
          <pc:docMk/>
          <pc:sldMk cId="3979989977" sldId="944"/>
        </pc:sldMkLst>
        <pc:spChg chg="add del mod">
          <ac:chgData name="Schulmeyer, Jasmin" userId="367cba60-ceb5-4d31-a4f7-3eb89db6ea72" providerId="ADAL" clId="{AF34FC21-7039-4619-BCE4-F0530E0EC780}" dt="2022-02-08T14:54:48.194" v="91" actId="478"/>
          <ac:spMkLst>
            <pc:docMk/>
            <pc:sldMk cId="3979989977" sldId="944"/>
            <ac:spMk id="5" creationId="{1C2E3F15-45CB-46AD-BF05-4CF5038B789D}"/>
          </ac:spMkLst>
        </pc:spChg>
        <pc:spChg chg="add del mod">
          <ac:chgData name="Schulmeyer, Jasmin" userId="367cba60-ceb5-4d31-a4f7-3eb89db6ea72" providerId="ADAL" clId="{AF34FC21-7039-4619-BCE4-F0530E0EC780}" dt="2022-02-08T14:54:48.194" v="91" actId="478"/>
          <ac:spMkLst>
            <pc:docMk/>
            <pc:sldMk cId="3979989977" sldId="944"/>
            <ac:spMk id="7" creationId="{B139DED1-532F-43F1-B123-9FA597B46E94}"/>
          </ac:spMkLst>
        </pc:spChg>
        <pc:spChg chg="add del mod">
          <ac:chgData name="Schulmeyer, Jasmin" userId="367cba60-ceb5-4d31-a4f7-3eb89db6ea72" providerId="ADAL" clId="{AF34FC21-7039-4619-BCE4-F0530E0EC780}" dt="2022-02-08T14:54:48.194" v="91" actId="478"/>
          <ac:spMkLst>
            <pc:docMk/>
            <pc:sldMk cId="3979989977" sldId="944"/>
            <ac:spMk id="9" creationId="{B6447495-B6A8-42AB-AE98-A903CF15D57A}"/>
          </ac:spMkLst>
        </pc:spChg>
      </pc:sldChg>
      <pc:sldChg chg="modSp mod">
        <pc:chgData name="Schulmeyer, Jasmin" userId="367cba60-ceb5-4d31-a4f7-3eb89db6ea72" providerId="ADAL" clId="{AF34FC21-7039-4619-BCE4-F0530E0EC780}" dt="2022-02-08T14:55:00.904" v="93" actId="1076"/>
        <pc:sldMkLst>
          <pc:docMk/>
          <pc:sldMk cId="1652484770" sldId="2044"/>
        </pc:sldMkLst>
        <pc:picChg chg="mod">
          <ac:chgData name="Schulmeyer, Jasmin" userId="367cba60-ceb5-4d31-a4f7-3eb89db6ea72" providerId="ADAL" clId="{AF34FC21-7039-4619-BCE4-F0530E0EC780}" dt="2022-02-08T14:55:00.904" v="93" actId="1076"/>
          <ac:picMkLst>
            <pc:docMk/>
            <pc:sldMk cId="1652484770" sldId="2044"/>
            <ac:picMk id="17" creationId="{4944B7B5-45BD-4D74-BD11-E9B5ECEE242D}"/>
          </ac:picMkLst>
        </pc:picChg>
      </pc:sldChg>
      <pc:sldChg chg="addSp delSp modSp mod">
        <pc:chgData name="Schulmeyer, Jasmin" userId="367cba60-ceb5-4d31-a4f7-3eb89db6ea72" providerId="ADAL" clId="{AF34FC21-7039-4619-BCE4-F0530E0EC780}" dt="2022-02-08T14:53:51.416" v="74"/>
        <pc:sldMkLst>
          <pc:docMk/>
          <pc:sldMk cId="2299967801" sldId="2047"/>
        </pc:sldMkLst>
        <pc:spChg chg="add del mod">
          <ac:chgData name="Schulmeyer, Jasmin" userId="367cba60-ceb5-4d31-a4f7-3eb89db6ea72" providerId="ADAL" clId="{AF34FC21-7039-4619-BCE4-F0530E0EC780}" dt="2022-02-08T14:53:47.413" v="71" actId="478"/>
          <ac:spMkLst>
            <pc:docMk/>
            <pc:sldMk cId="2299967801" sldId="2047"/>
            <ac:spMk id="115" creationId="{DBECDEAA-8CDF-4054-8FD4-12EF43366287}"/>
          </ac:spMkLst>
        </pc:spChg>
        <pc:spChg chg="del">
          <ac:chgData name="Schulmeyer, Jasmin" userId="367cba60-ceb5-4d31-a4f7-3eb89db6ea72" providerId="ADAL" clId="{AF34FC21-7039-4619-BCE4-F0530E0EC780}" dt="2022-02-08T14:53:49.362" v="72" actId="478"/>
          <ac:spMkLst>
            <pc:docMk/>
            <pc:sldMk cId="2299967801" sldId="2047"/>
            <ac:spMk id="118" creationId="{1F4785A9-AF53-4234-A75E-89133CFE2CB1}"/>
          </ac:spMkLst>
        </pc:spChg>
        <pc:spChg chg="add del mod">
          <ac:chgData name="Schulmeyer, Jasmin" userId="367cba60-ceb5-4d31-a4f7-3eb89db6ea72" providerId="ADAL" clId="{AF34FC21-7039-4619-BCE4-F0530E0EC780}" dt="2022-02-08T14:53:47.413" v="71" actId="478"/>
          <ac:spMkLst>
            <pc:docMk/>
            <pc:sldMk cId="2299967801" sldId="2047"/>
            <ac:spMk id="119" creationId="{9C3B6552-DBE7-48DA-8CE1-B29D3438BF1F}"/>
          </ac:spMkLst>
        </pc:spChg>
        <pc:spChg chg="add del mod">
          <ac:chgData name="Schulmeyer, Jasmin" userId="367cba60-ceb5-4d31-a4f7-3eb89db6ea72" providerId="ADAL" clId="{AF34FC21-7039-4619-BCE4-F0530E0EC780}" dt="2022-02-08T14:53:47.413" v="71" actId="478"/>
          <ac:spMkLst>
            <pc:docMk/>
            <pc:sldMk cId="2299967801" sldId="2047"/>
            <ac:spMk id="120" creationId="{597459B2-8733-46B4-A858-FD8E42626FA6}"/>
          </ac:spMkLst>
        </pc:spChg>
        <pc:picChg chg="del">
          <ac:chgData name="Schulmeyer, Jasmin" userId="367cba60-ceb5-4d31-a4f7-3eb89db6ea72" providerId="ADAL" clId="{AF34FC21-7039-4619-BCE4-F0530E0EC780}" dt="2022-02-08T14:53:51.025" v="73" actId="478"/>
          <ac:picMkLst>
            <pc:docMk/>
            <pc:sldMk cId="2299967801" sldId="2047"/>
            <ac:picMk id="117" creationId="{506598B7-43AF-47A1-B38F-5DF8439ABF1E}"/>
          </ac:picMkLst>
        </pc:picChg>
        <pc:picChg chg="add mod">
          <ac:chgData name="Schulmeyer, Jasmin" userId="367cba60-ceb5-4d31-a4f7-3eb89db6ea72" providerId="ADAL" clId="{AF34FC21-7039-4619-BCE4-F0530E0EC780}" dt="2022-02-08T14:53:51.416" v="74"/>
          <ac:picMkLst>
            <pc:docMk/>
            <pc:sldMk cId="2299967801" sldId="2047"/>
            <ac:picMk id="121" creationId="{A05CC485-38E1-4558-88F0-11278E52C3AB}"/>
          </ac:picMkLst>
        </pc:picChg>
      </pc:sldChg>
      <pc:sldChg chg="addSp delSp modSp mod">
        <pc:chgData name="Schulmeyer, Jasmin" userId="367cba60-ceb5-4d31-a4f7-3eb89db6ea72" providerId="ADAL" clId="{AF34FC21-7039-4619-BCE4-F0530E0EC780}" dt="2022-02-08T14:54:40.414" v="90"/>
        <pc:sldMkLst>
          <pc:docMk/>
          <pc:sldMk cId="1609124706" sldId="2049"/>
        </pc:sldMkLst>
        <pc:spChg chg="del">
          <ac:chgData name="Schulmeyer, Jasmin" userId="367cba60-ceb5-4d31-a4f7-3eb89db6ea72" providerId="ADAL" clId="{AF34FC21-7039-4619-BCE4-F0530E0EC780}" dt="2022-02-08T14:54:39.747" v="89" actId="478"/>
          <ac:spMkLst>
            <pc:docMk/>
            <pc:sldMk cId="1609124706" sldId="2049"/>
            <ac:spMk id="19" creationId="{112AE895-4AC3-45D1-AB56-004DD2AE38F4}"/>
          </ac:spMkLst>
        </pc:spChg>
        <pc:spChg chg="add del mod">
          <ac:chgData name="Schulmeyer, Jasmin" userId="367cba60-ceb5-4d31-a4f7-3eb89db6ea72" providerId="ADAL" clId="{AF34FC21-7039-4619-BCE4-F0530E0EC780}" dt="2022-02-08T14:54:36.452" v="87" actId="478"/>
          <ac:spMkLst>
            <pc:docMk/>
            <pc:sldMk cId="1609124706" sldId="2049"/>
            <ac:spMk id="22" creationId="{D453C280-75AA-4FFF-B81B-FEC609245D91}"/>
          </ac:spMkLst>
        </pc:spChg>
        <pc:spChg chg="add del mod">
          <ac:chgData name="Schulmeyer, Jasmin" userId="367cba60-ceb5-4d31-a4f7-3eb89db6ea72" providerId="ADAL" clId="{AF34FC21-7039-4619-BCE4-F0530E0EC780}" dt="2022-02-08T14:54:36.452" v="87" actId="478"/>
          <ac:spMkLst>
            <pc:docMk/>
            <pc:sldMk cId="1609124706" sldId="2049"/>
            <ac:spMk id="23" creationId="{4290EFB2-83AD-4771-A904-ED99DBD79A17}"/>
          </ac:spMkLst>
        </pc:spChg>
        <pc:spChg chg="add del mod">
          <ac:chgData name="Schulmeyer, Jasmin" userId="367cba60-ceb5-4d31-a4f7-3eb89db6ea72" providerId="ADAL" clId="{AF34FC21-7039-4619-BCE4-F0530E0EC780}" dt="2022-02-08T14:54:36.452" v="87" actId="478"/>
          <ac:spMkLst>
            <pc:docMk/>
            <pc:sldMk cId="1609124706" sldId="2049"/>
            <ac:spMk id="24" creationId="{0D7E9EC7-698B-4EAF-957E-2D39FD09A4F7}"/>
          </ac:spMkLst>
        </pc:spChg>
        <pc:picChg chg="del">
          <ac:chgData name="Schulmeyer, Jasmin" userId="367cba60-ceb5-4d31-a4f7-3eb89db6ea72" providerId="ADAL" clId="{AF34FC21-7039-4619-BCE4-F0530E0EC780}" dt="2022-02-08T14:54:38.121" v="88" actId="478"/>
          <ac:picMkLst>
            <pc:docMk/>
            <pc:sldMk cId="1609124706" sldId="2049"/>
            <ac:picMk id="18" creationId="{37B84AEA-BF41-494D-B6FD-8BB8A797F89D}"/>
          </ac:picMkLst>
        </pc:picChg>
        <pc:picChg chg="add mod">
          <ac:chgData name="Schulmeyer, Jasmin" userId="367cba60-ceb5-4d31-a4f7-3eb89db6ea72" providerId="ADAL" clId="{AF34FC21-7039-4619-BCE4-F0530E0EC780}" dt="2022-02-08T14:54:40.414" v="90"/>
          <ac:picMkLst>
            <pc:docMk/>
            <pc:sldMk cId="1609124706" sldId="2049"/>
            <ac:picMk id="25" creationId="{FCE70341-DA6B-433E-ADF7-0EAC87493B8F}"/>
          </ac:picMkLst>
        </pc:picChg>
      </pc:sldChg>
      <pc:sldChg chg="addSp delSp modSp mod">
        <pc:chgData name="Schulmeyer, Jasmin" userId="367cba60-ceb5-4d31-a4f7-3eb89db6ea72" providerId="ADAL" clId="{AF34FC21-7039-4619-BCE4-F0530E0EC780}" dt="2022-02-08T14:53:36.696" v="70"/>
        <pc:sldMkLst>
          <pc:docMk/>
          <pc:sldMk cId="3162489601" sldId="2050"/>
        </pc:sldMkLst>
        <pc:spChg chg="del">
          <ac:chgData name="Schulmeyer, Jasmin" userId="367cba60-ceb5-4d31-a4f7-3eb89db6ea72" providerId="ADAL" clId="{AF34FC21-7039-4619-BCE4-F0530E0EC780}" dt="2022-02-08T14:53:35.766" v="69" actId="478"/>
          <ac:spMkLst>
            <pc:docMk/>
            <pc:sldMk cId="3162489601" sldId="2050"/>
            <ac:spMk id="13" creationId="{F2F530E7-8B5D-485C-A552-A40730CA8A15}"/>
          </ac:spMkLst>
        </pc:spChg>
        <pc:spChg chg="add del mod">
          <ac:chgData name="Schulmeyer, Jasmin" userId="367cba60-ceb5-4d31-a4f7-3eb89db6ea72" providerId="ADAL" clId="{AF34FC21-7039-4619-BCE4-F0530E0EC780}" dt="2022-02-08T14:53:30.197" v="66" actId="478"/>
          <ac:spMkLst>
            <pc:docMk/>
            <pc:sldMk cId="3162489601" sldId="2050"/>
            <ac:spMk id="15" creationId="{DFCF4856-ABFE-48E9-A961-845630709D61}"/>
          </ac:spMkLst>
        </pc:spChg>
        <pc:spChg chg="add del mod">
          <ac:chgData name="Schulmeyer, Jasmin" userId="367cba60-ceb5-4d31-a4f7-3eb89db6ea72" providerId="ADAL" clId="{AF34FC21-7039-4619-BCE4-F0530E0EC780}" dt="2022-02-08T14:53:34.301" v="68" actId="478"/>
          <ac:spMkLst>
            <pc:docMk/>
            <pc:sldMk cId="3162489601" sldId="2050"/>
            <ac:spMk id="20" creationId="{53B6C145-71CA-4435-843E-839D34F32D12}"/>
          </ac:spMkLst>
        </pc:spChg>
        <pc:spChg chg="add del mod">
          <ac:chgData name="Schulmeyer, Jasmin" userId="367cba60-ceb5-4d31-a4f7-3eb89db6ea72" providerId="ADAL" clId="{AF34FC21-7039-4619-BCE4-F0530E0EC780}" dt="2022-02-08T14:53:32.235" v="67" actId="478"/>
          <ac:spMkLst>
            <pc:docMk/>
            <pc:sldMk cId="3162489601" sldId="2050"/>
            <ac:spMk id="21" creationId="{217AE5A8-7759-4EED-9E3E-460DF145692F}"/>
          </ac:spMkLst>
        </pc:spChg>
        <pc:picChg chg="del">
          <ac:chgData name="Schulmeyer, Jasmin" userId="367cba60-ceb5-4d31-a4f7-3eb89db6ea72" providerId="ADAL" clId="{AF34FC21-7039-4619-BCE4-F0530E0EC780}" dt="2022-02-08T14:53:26.763" v="65" actId="478"/>
          <ac:picMkLst>
            <pc:docMk/>
            <pc:sldMk cId="3162489601" sldId="2050"/>
            <ac:picMk id="12" creationId="{0F494BF9-3C85-4ABB-845A-9B9D24430804}"/>
          </ac:picMkLst>
        </pc:picChg>
        <pc:picChg chg="add mod">
          <ac:chgData name="Schulmeyer, Jasmin" userId="367cba60-ceb5-4d31-a4f7-3eb89db6ea72" providerId="ADAL" clId="{AF34FC21-7039-4619-BCE4-F0530E0EC780}" dt="2022-02-08T14:53:36.696" v="70"/>
          <ac:picMkLst>
            <pc:docMk/>
            <pc:sldMk cId="3162489601" sldId="2050"/>
            <ac:picMk id="22" creationId="{19248C28-B174-4760-BA7C-71C114983863}"/>
          </ac:picMkLst>
        </pc:picChg>
      </pc:sldChg>
      <pc:sldChg chg="addSp delSp modSp mod">
        <pc:chgData name="Schulmeyer, Jasmin" userId="367cba60-ceb5-4d31-a4f7-3eb89db6ea72" providerId="ADAL" clId="{AF34FC21-7039-4619-BCE4-F0530E0EC780}" dt="2022-02-08T14:54:24.101" v="86"/>
        <pc:sldMkLst>
          <pc:docMk/>
          <pc:sldMk cId="3353845272" sldId="2051"/>
        </pc:sldMkLst>
        <pc:spChg chg="del">
          <ac:chgData name="Schulmeyer, Jasmin" userId="367cba60-ceb5-4d31-a4f7-3eb89db6ea72" providerId="ADAL" clId="{AF34FC21-7039-4619-BCE4-F0530E0EC780}" dt="2022-02-08T14:54:23.666" v="85" actId="478"/>
          <ac:spMkLst>
            <pc:docMk/>
            <pc:sldMk cId="3353845272" sldId="2051"/>
            <ac:spMk id="45" creationId="{B95A659F-6144-4CD2-8F15-463F551BF94A}"/>
          </ac:spMkLst>
        </pc:spChg>
        <pc:spChg chg="add del mod">
          <ac:chgData name="Schulmeyer, Jasmin" userId="367cba60-ceb5-4d31-a4f7-3eb89db6ea72" providerId="ADAL" clId="{AF34FC21-7039-4619-BCE4-F0530E0EC780}" dt="2022-02-08T14:54:17.596" v="84" actId="478"/>
          <ac:spMkLst>
            <pc:docMk/>
            <pc:sldMk cId="3353845272" sldId="2051"/>
            <ac:spMk id="46" creationId="{DDA27026-3A23-47E2-ACEA-D22B4EB63151}"/>
          </ac:spMkLst>
        </pc:spChg>
        <pc:spChg chg="add del mod">
          <ac:chgData name="Schulmeyer, Jasmin" userId="367cba60-ceb5-4d31-a4f7-3eb89db6ea72" providerId="ADAL" clId="{AF34FC21-7039-4619-BCE4-F0530E0EC780}" dt="2022-02-08T14:54:17.596" v="84" actId="478"/>
          <ac:spMkLst>
            <pc:docMk/>
            <pc:sldMk cId="3353845272" sldId="2051"/>
            <ac:spMk id="47" creationId="{4DEC7F7D-3D2F-44FE-A29F-D931CA25A65C}"/>
          </ac:spMkLst>
        </pc:spChg>
        <pc:spChg chg="add del mod">
          <ac:chgData name="Schulmeyer, Jasmin" userId="367cba60-ceb5-4d31-a4f7-3eb89db6ea72" providerId="ADAL" clId="{AF34FC21-7039-4619-BCE4-F0530E0EC780}" dt="2022-02-08T14:54:17.596" v="84" actId="478"/>
          <ac:spMkLst>
            <pc:docMk/>
            <pc:sldMk cId="3353845272" sldId="2051"/>
            <ac:spMk id="48" creationId="{ED79C59F-6939-498F-84FD-08318E664116}"/>
          </ac:spMkLst>
        </pc:spChg>
        <pc:picChg chg="del">
          <ac:chgData name="Schulmeyer, Jasmin" userId="367cba60-ceb5-4d31-a4f7-3eb89db6ea72" providerId="ADAL" clId="{AF34FC21-7039-4619-BCE4-F0530E0EC780}" dt="2022-02-08T14:54:12.877" v="83" actId="478"/>
          <ac:picMkLst>
            <pc:docMk/>
            <pc:sldMk cId="3353845272" sldId="2051"/>
            <ac:picMk id="44" creationId="{FABD164C-91F0-4B76-A94A-B9433E30718E}"/>
          </ac:picMkLst>
        </pc:picChg>
        <pc:picChg chg="add mod">
          <ac:chgData name="Schulmeyer, Jasmin" userId="367cba60-ceb5-4d31-a4f7-3eb89db6ea72" providerId="ADAL" clId="{AF34FC21-7039-4619-BCE4-F0530E0EC780}" dt="2022-02-08T14:54:24.101" v="86"/>
          <ac:picMkLst>
            <pc:docMk/>
            <pc:sldMk cId="3353845272" sldId="2051"/>
            <ac:picMk id="49" creationId="{8BBB7D8B-5E81-471D-B34D-1828C26F7A77}"/>
          </ac:picMkLst>
        </pc:picChg>
      </pc:sldChg>
      <pc:sldChg chg="addSp delSp modSp mod">
        <pc:chgData name="Schulmeyer, Jasmin" userId="367cba60-ceb5-4d31-a4f7-3eb89db6ea72" providerId="ADAL" clId="{AF34FC21-7039-4619-BCE4-F0530E0EC780}" dt="2022-02-08T14:53:09.650" v="64" actId="478"/>
        <pc:sldMkLst>
          <pc:docMk/>
          <pc:sldMk cId="14940823" sldId="2052"/>
        </pc:sldMkLst>
        <pc:spChg chg="mod">
          <ac:chgData name="Schulmeyer, Jasmin" userId="367cba60-ceb5-4d31-a4f7-3eb89db6ea72" providerId="ADAL" clId="{AF34FC21-7039-4619-BCE4-F0530E0EC780}" dt="2022-02-08T14:47:40.806" v="11" actId="14100"/>
          <ac:spMkLst>
            <pc:docMk/>
            <pc:sldMk cId="14940823" sldId="2052"/>
            <ac:spMk id="12" creationId="{FE86F55A-D29F-4BAA-B8D7-186BFB58B3C3}"/>
          </ac:spMkLst>
        </pc:spChg>
        <pc:spChg chg="del">
          <ac:chgData name="Schulmeyer, Jasmin" userId="367cba60-ceb5-4d31-a4f7-3eb89db6ea72" providerId="ADAL" clId="{AF34FC21-7039-4619-BCE4-F0530E0EC780}" dt="2022-02-08T14:53:03.820" v="62" actId="478"/>
          <ac:spMkLst>
            <pc:docMk/>
            <pc:sldMk cId="14940823" sldId="2052"/>
            <ac:spMk id="15" creationId="{186DCAE4-F7EC-4828-9E4A-EBA2A385B6C0}"/>
          </ac:spMkLst>
        </pc:spChg>
        <pc:spChg chg="add del mod">
          <ac:chgData name="Schulmeyer, Jasmin" userId="367cba60-ceb5-4d31-a4f7-3eb89db6ea72" providerId="ADAL" clId="{AF34FC21-7039-4619-BCE4-F0530E0EC780}" dt="2022-02-08T14:51:30.757" v="30" actId="478"/>
          <ac:spMkLst>
            <pc:docMk/>
            <pc:sldMk cId="14940823" sldId="2052"/>
            <ac:spMk id="16" creationId="{D860534A-C09D-4FB3-932F-4C47D551DED1}"/>
          </ac:spMkLst>
        </pc:spChg>
        <pc:spChg chg="add del mod">
          <ac:chgData name="Schulmeyer, Jasmin" userId="367cba60-ceb5-4d31-a4f7-3eb89db6ea72" providerId="ADAL" clId="{AF34FC21-7039-4619-BCE4-F0530E0EC780}" dt="2022-02-08T14:51:29.076" v="29" actId="478"/>
          <ac:spMkLst>
            <pc:docMk/>
            <pc:sldMk cId="14940823" sldId="2052"/>
            <ac:spMk id="18" creationId="{A2AED782-BFAE-45ED-9EAD-FFF8FE806771}"/>
          </ac:spMkLst>
        </pc:spChg>
        <pc:spChg chg="add del mod">
          <ac:chgData name="Schulmeyer, Jasmin" userId="367cba60-ceb5-4d31-a4f7-3eb89db6ea72" providerId="ADAL" clId="{AF34FC21-7039-4619-BCE4-F0530E0EC780}" dt="2022-02-08T14:51:24.491" v="28" actId="478"/>
          <ac:spMkLst>
            <pc:docMk/>
            <pc:sldMk cId="14940823" sldId="2052"/>
            <ac:spMk id="19" creationId="{5329672F-4575-49BD-86D8-7D792C0EBC88}"/>
          </ac:spMkLst>
        </pc:spChg>
        <pc:picChg chg="del mod">
          <ac:chgData name="Schulmeyer, Jasmin" userId="367cba60-ceb5-4d31-a4f7-3eb89db6ea72" providerId="ADAL" clId="{AF34FC21-7039-4619-BCE4-F0530E0EC780}" dt="2022-02-08T14:53:09.650" v="64" actId="478"/>
          <ac:picMkLst>
            <pc:docMk/>
            <pc:sldMk cId="14940823" sldId="2052"/>
            <ac:picMk id="14" creationId="{84FD08C5-BCDD-4AA5-BDC6-9D149C485ED7}"/>
          </ac:picMkLst>
        </pc:picChg>
        <pc:picChg chg="add mod ord">
          <ac:chgData name="Schulmeyer, Jasmin" userId="367cba60-ceb5-4d31-a4f7-3eb89db6ea72" providerId="ADAL" clId="{AF34FC21-7039-4619-BCE4-F0530E0EC780}" dt="2022-02-08T14:52:59.537" v="61" actId="167"/>
          <ac:picMkLst>
            <pc:docMk/>
            <pc:sldMk cId="14940823" sldId="2052"/>
            <ac:picMk id="20" creationId="{41CA58E0-4334-43F7-A8DA-99D695AB3721}"/>
          </ac:picMkLst>
        </pc:picChg>
      </pc:sldChg>
      <pc:sldChg chg="addSp delSp modSp mod">
        <pc:chgData name="Schulmeyer, Jasmin" userId="367cba60-ceb5-4d31-a4f7-3eb89db6ea72" providerId="ADAL" clId="{AF34FC21-7039-4619-BCE4-F0530E0EC780}" dt="2022-02-08T14:54:09.668" v="82"/>
        <pc:sldMkLst>
          <pc:docMk/>
          <pc:sldMk cId="3818869894" sldId="2054"/>
        </pc:sldMkLst>
        <pc:spChg chg="del">
          <ac:chgData name="Schulmeyer, Jasmin" userId="367cba60-ceb5-4d31-a4f7-3eb89db6ea72" providerId="ADAL" clId="{AF34FC21-7039-4619-BCE4-F0530E0EC780}" dt="2022-02-08T14:54:07.990" v="81" actId="478"/>
          <ac:spMkLst>
            <pc:docMk/>
            <pc:sldMk cId="3818869894" sldId="2054"/>
            <ac:spMk id="14" creationId="{071028D1-5C5A-40E7-A132-1371B9021F46}"/>
          </ac:spMkLst>
        </pc:spChg>
        <pc:spChg chg="add del mod">
          <ac:chgData name="Schulmeyer, Jasmin" userId="367cba60-ceb5-4d31-a4f7-3eb89db6ea72" providerId="ADAL" clId="{AF34FC21-7039-4619-BCE4-F0530E0EC780}" dt="2022-02-08T14:54:06.962" v="80" actId="478"/>
          <ac:spMkLst>
            <pc:docMk/>
            <pc:sldMk cId="3818869894" sldId="2054"/>
            <ac:spMk id="15" creationId="{D1A156F8-8DA0-4342-9F6D-894CB82F58A0}"/>
          </ac:spMkLst>
        </pc:spChg>
        <pc:spChg chg="add del mod">
          <ac:chgData name="Schulmeyer, Jasmin" userId="367cba60-ceb5-4d31-a4f7-3eb89db6ea72" providerId="ADAL" clId="{AF34FC21-7039-4619-BCE4-F0530E0EC780}" dt="2022-02-08T14:54:06.962" v="80" actId="478"/>
          <ac:spMkLst>
            <pc:docMk/>
            <pc:sldMk cId="3818869894" sldId="2054"/>
            <ac:spMk id="18" creationId="{D1D830B4-83BD-473E-B4D1-D3A525D0C60F}"/>
          </ac:spMkLst>
        </pc:spChg>
        <pc:spChg chg="add del mod">
          <ac:chgData name="Schulmeyer, Jasmin" userId="367cba60-ceb5-4d31-a4f7-3eb89db6ea72" providerId="ADAL" clId="{AF34FC21-7039-4619-BCE4-F0530E0EC780}" dt="2022-02-08T14:54:06.962" v="80" actId="478"/>
          <ac:spMkLst>
            <pc:docMk/>
            <pc:sldMk cId="3818869894" sldId="2054"/>
            <ac:spMk id="19" creationId="{F1BFD81D-9358-4701-A6A0-6C46962FFFD5}"/>
          </ac:spMkLst>
        </pc:spChg>
        <pc:picChg chg="del">
          <ac:chgData name="Schulmeyer, Jasmin" userId="367cba60-ceb5-4d31-a4f7-3eb89db6ea72" providerId="ADAL" clId="{AF34FC21-7039-4619-BCE4-F0530E0EC780}" dt="2022-02-08T14:54:05.163" v="79" actId="478"/>
          <ac:picMkLst>
            <pc:docMk/>
            <pc:sldMk cId="3818869894" sldId="2054"/>
            <ac:picMk id="13" creationId="{0FBD0EDC-F7DD-4167-8CB9-4B72CDD1115B}"/>
          </ac:picMkLst>
        </pc:picChg>
        <pc:picChg chg="add mod">
          <ac:chgData name="Schulmeyer, Jasmin" userId="367cba60-ceb5-4d31-a4f7-3eb89db6ea72" providerId="ADAL" clId="{AF34FC21-7039-4619-BCE4-F0530E0EC780}" dt="2022-02-08T14:54:09.668" v="82"/>
          <ac:picMkLst>
            <pc:docMk/>
            <pc:sldMk cId="3818869894" sldId="2054"/>
            <ac:picMk id="20" creationId="{7420D4EE-B801-4BDF-B646-8C16B214FA03}"/>
          </ac:picMkLst>
        </pc:picChg>
      </pc:sldChg>
      <pc:sldChg chg="addSp delSp modSp mod">
        <pc:chgData name="Schulmeyer, Jasmin" userId="367cba60-ceb5-4d31-a4f7-3eb89db6ea72" providerId="ADAL" clId="{AF34FC21-7039-4619-BCE4-F0530E0EC780}" dt="2022-02-08T14:54:01.170" v="78"/>
        <pc:sldMkLst>
          <pc:docMk/>
          <pc:sldMk cId="13641243" sldId="2055"/>
        </pc:sldMkLst>
        <pc:spChg chg="del">
          <ac:chgData name="Schulmeyer, Jasmin" userId="367cba60-ceb5-4d31-a4f7-3eb89db6ea72" providerId="ADAL" clId="{AF34FC21-7039-4619-BCE4-F0530E0EC780}" dt="2022-02-08T14:53:59.743" v="77" actId="478"/>
          <ac:spMkLst>
            <pc:docMk/>
            <pc:sldMk cId="13641243" sldId="2055"/>
            <ac:spMk id="3" creationId="{344C4CBF-F419-4CB0-8AA6-C70399299B70}"/>
          </ac:spMkLst>
        </pc:spChg>
        <pc:spChg chg="add del mod">
          <ac:chgData name="Schulmeyer, Jasmin" userId="367cba60-ceb5-4d31-a4f7-3eb89db6ea72" providerId="ADAL" clId="{AF34FC21-7039-4619-BCE4-F0530E0EC780}" dt="2022-02-08T14:53:58.159" v="75" actId="478"/>
          <ac:spMkLst>
            <pc:docMk/>
            <pc:sldMk cId="13641243" sldId="2055"/>
            <ac:spMk id="14" creationId="{B58164ED-4808-400B-871D-2627F2AA9A76}"/>
          </ac:spMkLst>
        </pc:spChg>
        <pc:spChg chg="add del mod">
          <ac:chgData name="Schulmeyer, Jasmin" userId="367cba60-ceb5-4d31-a4f7-3eb89db6ea72" providerId="ADAL" clId="{AF34FC21-7039-4619-BCE4-F0530E0EC780}" dt="2022-02-08T14:53:58.159" v="75" actId="478"/>
          <ac:spMkLst>
            <pc:docMk/>
            <pc:sldMk cId="13641243" sldId="2055"/>
            <ac:spMk id="15" creationId="{54ED2D50-D171-4A35-B8B6-9F0EA53BAEC3}"/>
          </ac:spMkLst>
        </pc:spChg>
        <pc:spChg chg="add del mod">
          <ac:chgData name="Schulmeyer, Jasmin" userId="367cba60-ceb5-4d31-a4f7-3eb89db6ea72" providerId="ADAL" clId="{AF34FC21-7039-4619-BCE4-F0530E0EC780}" dt="2022-02-08T14:53:58.159" v="75" actId="478"/>
          <ac:spMkLst>
            <pc:docMk/>
            <pc:sldMk cId="13641243" sldId="2055"/>
            <ac:spMk id="17" creationId="{479B3F3B-44BC-48BC-92A7-3D9159DBE017}"/>
          </ac:spMkLst>
        </pc:spChg>
        <pc:picChg chg="del">
          <ac:chgData name="Schulmeyer, Jasmin" userId="367cba60-ceb5-4d31-a4f7-3eb89db6ea72" providerId="ADAL" clId="{AF34FC21-7039-4619-BCE4-F0530E0EC780}" dt="2022-02-08T14:53:58.826" v="76" actId="478"/>
          <ac:picMkLst>
            <pc:docMk/>
            <pc:sldMk cId="13641243" sldId="2055"/>
            <ac:picMk id="8" creationId="{C66D421A-A0A3-4764-A586-F064E6205E66}"/>
          </ac:picMkLst>
        </pc:picChg>
        <pc:picChg chg="add mod">
          <ac:chgData name="Schulmeyer, Jasmin" userId="367cba60-ceb5-4d31-a4f7-3eb89db6ea72" providerId="ADAL" clId="{AF34FC21-7039-4619-BCE4-F0530E0EC780}" dt="2022-02-08T14:54:01.170" v="78"/>
          <ac:picMkLst>
            <pc:docMk/>
            <pc:sldMk cId="13641243" sldId="2055"/>
            <ac:picMk id="18" creationId="{E2E5C611-362D-42CB-B844-6AFBDA401772}"/>
          </ac:picMkLst>
        </pc:picChg>
      </pc:sldChg>
      <pc:sldMasterChg chg="addSp delSp modSp mod">
        <pc:chgData name="Schulmeyer, Jasmin" userId="367cba60-ceb5-4d31-a4f7-3eb89db6ea72" providerId="ADAL" clId="{AF34FC21-7039-4619-BCE4-F0530E0EC780}" dt="2022-02-08T14:50:37.488" v="17" actId="20577"/>
        <pc:sldMasterMkLst>
          <pc:docMk/>
          <pc:sldMasterMk cId="792883523" sldId="2147483648"/>
        </pc:sldMasterMkLst>
        <pc:spChg chg="add del mod">
          <ac:chgData name="Schulmeyer, Jasmin" userId="367cba60-ceb5-4d31-a4f7-3eb89db6ea72" providerId="ADAL" clId="{AF34FC21-7039-4619-BCE4-F0530E0EC780}" dt="2022-02-08T14:50:37.488" v="17" actId="20577"/>
          <ac:spMkLst>
            <pc:docMk/>
            <pc:sldMasterMk cId="792883523" sldId="2147483648"/>
            <ac:spMk id="42" creationId="{45454B20-5506-4078-B4BE-04E554143E72}"/>
          </ac:spMkLst>
        </pc:spChg>
      </pc:sldMasterChg>
    </pc:docChg>
  </pc:docChgLst>
  <pc:docChgLst>
    <pc:chgData name="Damker, Herbert" userId="37ff36be-0e4d-42c3-ac06-7b904f0f6b24" providerId="ADAL" clId="{30F9A841-FD60-1245-9908-0C03380509C2}"/>
    <pc:docChg chg="modSld">
      <pc:chgData name="Damker, Herbert" userId="37ff36be-0e4d-42c3-ac06-7b904f0f6b24" providerId="ADAL" clId="{30F9A841-FD60-1245-9908-0C03380509C2}" dt="2022-09-20T07:41:47.171" v="2"/>
      <pc:docMkLst>
        <pc:docMk/>
      </pc:docMkLst>
      <pc:sldChg chg="addSp delSp modSp mod">
        <pc:chgData name="Damker, Herbert" userId="37ff36be-0e4d-42c3-ac06-7b904f0f6b24" providerId="ADAL" clId="{30F9A841-FD60-1245-9908-0C03380509C2}" dt="2022-09-20T07:41:47.171" v="2"/>
        <pc:sldMkLst>
          <pc:docMk/>
          <pc:sldMk cId="3162489601" sldId="2050"/>
        </pc:sldMkLst>
        <pc:spChg chg="add del mod">
          <ac:chgData name="Damker, Herbert" userId="37ff36be-0e4d-42c3-ac06-7b904f0f6b24" providerId="ADAL" clId="{30F9A841-FD60-1245-9908-0C03380509C2}" dt="2022-09-20T07:41:47.171" v="2"/>
          <ac:spMkLst>
            <pc:docMk/>
            <pc:sldMk cId="3162489601" sldId="2050"/>
            <ac:spMk id="2" creationId="{FDF52370-6C87-91FB-4B52-C3B0E1EB29A8}"/>
          </ac:spMkLst>
        </pc:spChg>
      </pc:sldChg>
    </pc:docChg>
  </pc:docChgLst>
  <pc:docChgLst>
    <pc:chgData name="Kümmerle, Markus" userId="edb588ad-b118-44cb-93b6-335b967c9009" providerId="ADAL" clId="{51855EB8-7EB1-4BF7-9706-E3D91595E0E3}"/>
    <pc:docChg chg="custSel modSld modMainMaster">
      <pc:chgData name="Kümmerle, Markus" userId="edb588ad-b118-44cb-93b6-335b967c9009" providerId="ADAL" clId="{51855EB8-7EB1-4BF7-9706-E3D91595E0E3}" dt="2022-09-30T08:22:05.974" v="271" actId="20577"/>
      <pc:docMkLst>
        <pc:docMk/>
      </pc:docMkLst>
      <pc:sldChg chg="addSp delSp modSp mod">
        <pc:chgData name="Kümmerle, Markus" userId="edb588ad-b118-44cb-93b6-335b967c9009" providerId="ADAL" clId="{51855EB8-7EB1-4BF7-9706-E3D91595E0E3}" dt="2022-09-15T13:58:47.079" v="4" actId="1076"/>
        <pc:sldMkLst>
          <pc:docMk/>
          <pc:sldMk cId="3888384040" sldId="474"/>
        </pc:sldMkLst>
        <pc:spChg chg="del">
          <ac:chgData name="Kümmerle, Markus" userId="edb588ad-b118-44cb-93b6-335b967c9009" providerId="ADAL" clId="{51855EB8-7EB1-4BF7-9706-E3D91595E0E3}" dt="2022-09-15T13:58:30.719" v="0" actId="478"/>
          <ac:spMkLst>
            <pc:docMk/>
            <pc:sldMk cId="3888384040" sldId="474"/>
            <ac:spMk id="18" creationId="{2C0C6119-263A-449E-8F4A-DC5D962180D9}"/>
          </ac:spMkLst>
        </pc:spChg>
        <pc:spChg chg="del">
          <ac:chgData name="Kümmerle, Markus" userId="edb588ad-b118-44cb-93b6-335b967c9009" providerId="ADAL" clId="{51855EB8-7EB1-4BF7-9706-E3D91595E0E3}" dt="2022-09-15T13:58:30.719" v="0" actId="478"/>
          <ac:spMkLst>
            <pc:docMk/>
            <pc:sldMk cId="3888384040" sldId="474"/>
            <ac:spMk id="21" creationId="{73CCF7B6-A4BD-4216-A673-7C2A504A1487}"/>
          </ac:spMkLst>
        </pc:spChg>
        <pc:picChg chg="add mod">
          <ac:chgData name="Kümmerle, Markus" userId="edb588ad-b118-44cb-93b6-335b967c9009" providerId="ADAL" clId="{51855EB8-7EB1-4BF7-9706-E3D91595E0E3}" dt="2022-09-15T13:58:47.079" v="4" actId="1076"/>
          <ac:picMkLst>
            <pc:docMk/>
            <pc:sldMk cId="3888384040" sldId="474"/>
            <ac:picMk id="22" creationId="{77237022-EE65-4386-BA08-1E346446B16E}"/>
          </ac:picMkLst>
        </pc:picChg>
      </pc:sldChg>
      <pc:sldChg chg="addSp delSp modSp mod">
        <pc:chgData name="Kümmerle, Markus" userId="edb588ad-b118-44cb-93b6-335b967c9009" providerId="ADAL" clId="{51855EB8-7EB1-4BF7-9706-E3D91595E0E3}" dt="2022-09-15T14:00:32.895" v="17" actId="1076"/>
        <pc:sldMkLst>
          <pc:docMk/>
          <pc:sldMk cId="3979989977" sldId="944"/>
        </pc:sldMkLst>
        <pc:picChg chg="add mod">
          <ac:chgData name="Kümmerle, Markus" userId="edb588ad-b118-44cb-93b6-335b967c9009" providerId="ADAL" clId="{51855EB8-7EB1-4BF7-9706-E3D91595E0E3}" dt="2022-09-15T14:00:32.895" v="17" actId="1076"/>
          <ac:picMkLst>
            <pc:docMk/>
            <pc:sldMk cId="3979989977" sldId="944"/>
            <ac:picMk id="3" creationId="{7072E4F5-C39E-4EB9-AD2F-326DD2A2F508}"/>
          </ac:picMkLst>
        </pc:picChg>
        <pc:picChg chg="del">
          <ac:chgData name="Kümmerle, Markus" userId="edb588ad-b118-44cb-93b6-335b967c9009" providerId="ADAL" clId="{51855EB8-7EB1-4BF7-9706-E3D91595E0E3}" dt="2022-09-15T14:00:23.837" v="15" actId="478"/>
          <ac:picMkLst>
            <pc:docMk/>
            <pc:sldMk cId="3979989977" sldId="944"/>
            <ac:picMk id="6" creationId="{2959DBD4-ADF9-460B-B8FD-37C84185BA2A}"/>
          </ac:picMkLst>
        </pc:picChg>
      </pc:sldChg>
      <pc:sldChg chg="delSp mod">
        <pc:chgData name="Kümmerle, Markus" userId="edb588ad-b118-44cb-93b6-335b967c9009" providerId="ADAL" clId="{51855EB8-7EB1-4BF7-9706-E3D91595E0E3}" dt="2022-09-15T13:59:49.025" v="10" actId="478"/>
        <pc:sldMkLst>
          <pc:docMk/>
          <pc:sldMk cId="2299967801" sldId="2047"/>
        </pc:sldMkLst>
        <pc:picChg chg="del">
          <ac:chgData name="Kümmerle, Markus" userId="edb588ad-b118-44cb-93b6-335b967c9009" providerId="ADAL" clId="{51855EB8-7EB1-4BF7-9706-E3D91595E0E3}" dt="2022-09-15T13:59:49.025" v="10" actId="478"/>
          <ac:picMkLst>
            <pc:docMk/>
            <pc:sldMk cId="2299967801" sldId="2047"/>
            <ac:picMk id="114" creationId="{F45B3CE0-A2F2-4BEE-801E-6E21B5FA5B84}"/>
          </ac:picMkLst>
        </pc:picChg>
      </pc:sldChg>
      <pc:sldChg chg="addSp delSp modSp mod">
        <pc:chgData name="Kümmerle, Markus" userId="edb588ad-b118-44cb-93b6-335b967c9009" providerId="ADAL" clId="{51855EB8-7EB1-4BF7-9706-E3D91595E0E3}" dt="2022-09-30T08:21:29.361" v="269" actId="408"/>
        <pc:sldMkLst>
          <pc:docMk/>
          <pc:sldMk cId="1609124706" sldId="2049"/>
        </pc:sldMkLst>
        <pc:picChg chg="mod">
          <ac:chgData name="Kümmerle, Markus" userId="edb588ad-b118-44cb-93b6-335b967c9009" providerId="ADAL" clId="{51855EB8-7EB1-4BF7-9706-E3D91595E0E3}" dt="2022-09-30T08:20:55.326" v="266" actId="408"/>
          <ac:picMkLst>
            <pc:docMk/>
            <pc:sldMk cId="1609124706" sldId="2049"/>
            <ac:picMk id="6" creationId="{E801FD9D-36B2-4E40-B027-4CB85035AA9C}"/>
          </ac:picMkLst>
        </pc:picChg>
        <pc:picChg chg="mod">
          <ac:chgData name="Kümmerle, Markus" userId="edb588ad-b118-44cb-93b6-335b967c9009" providerId="ADAL" clId="{51855EB8-7EB1-4BF7-9706-E3D91595E0E3}" dt="2022-09-30T08:17:24.240" v="163" actId="1035"/>
          <ac:picMkLst>
            <pc:docMk/>
            <pc:sldMk cId="1609124706" sldId="2049"/>
            <ac:picMk id="7" creationId="{A55850A9-4D08-40D3-BE1B-EC8002332372}"/>
          </ac:picMkLst>
        </pc:picChg>
        <pc:picChg chg="mod">
          <ac:chgData name="Kümmerle, Markus" userId="edb588ad-b118-44cb-93b6-335b967c9009" providerId="ADAL" clId="{51855EB8-7EB1-4BF7-9706-E3D91595E0E3}" dt="2022-09-30T08:17:24.240" v="163" actId="1035"/>
          <ac:picMkLst>
            <pc:docMk/>
            <pc:sldMk cId="1609124706" sldId="2049"/>
            <ac:picMk id="8" creationId="{183685A2-5DC3-47D9-9FE3-49DCA1C005FB}"/>
          </ac:picMkLst>
        </pc:picChg>
        <pc:picChg chg="mod">
          <ac:chgData name="Kümmerle, Markus" userId="edb588ad-b118-44cb-93b6-335b967c9009" providerId="ADAL" clId="{51855EB8-7EB1-4BF7-9706-E3D91595E0E3}" dt="2022-09-30T08:18:19.314" v="251" actId="1035"/>
          <ac:picMkLst>
            <pc:docMk/>
            <pc:sldMk cId="1609124706" sldId="2049"/>
            <ac:picMk id="9" creationId="{5BCA16A2-D997-4798-9DA5-F79048E137FE}"/>
          </ac:picMkLst>
        </pc:picChg>
        <pc:picChg chg="mod">
          <ac:chgData name="Kümmerle, Markus" userId="edb588ad-b118-44cb-93b6-335b967c9009" providerId="ADAL" clId="{51855EB8-7EB1-4BF7-9706-E3D91595E0E3}" dt="2022-09-30T08:18:19.314" v="251" actId="1035"/>
          <ac:picMkLst>
            <pc:docMk/>
            <pc:sldMk cId="1609124706" sldId="2049"/>
            <ac:picMk id="10" creationId="{CA29AE2B-3A81-4E25-9A14-7D592817984B}"/>
          </ac:picMkLst>
        </pc:picChg>
        <pc:picChg chg="mod">
          <ac:chgData name="Kümmerle, Markus" userId="edb588ad-b118-44cb-93b6-335b967c9009" providerId="ADAL" clId="{51855EB8-7EB1-4BF7-9706-E3D91595E0E3}" dt="2022-09-30T08:19:35.994" v="254" actId="12789"/>
          <ac:picMkLst>
            <pc:docMk/>
            <pc:sldMk cId="1609124706" sldId="2049"/>
            <ac:picMk id="11" creationId="{897567D8-9C10-40E0-847D-E55A4C90178D}"/>
          </ac:picMkLst>
        </pc:picChg>
        <pc:picChg chg="mod">
          <ac:chgData name="Kümmerle, Markus" userId="edb588ad-b118-44cb-93b6-335b967c9009" providerId="ADAL" clId="{51855EB8-7EB1-4BF7-9706-E3D91595E0E3}" dt="2022-09-30T08:19:40.959" v="255" actId="408"/>
          <ac:picMkLst>
            <pc:docMk/>
            <pc:sldMk cId="1609124706" sldId="2049"/>
            <ac:picMk id="12" creationId="{08C621FC-DC50-4B73-A9EB-23E1EA12C64D}"/>
          </ac:picMkLst>
        </pc:picChg>
        <pc:picChg chg="add mod">
          <ac:chgData name="Kümmerle, Markus" userId="edb588ad-b118-44cb-93b6-335b967c9009" providerId="ADAL" clId="{51855EB8-7EB1-4BF7-9706-E3D91595E0E3}" dt="2022-09-30T08:19:35.994" v="254" actId="12789"/>
          <ac:picMkLst>
            <pc:docMk/>
            <pc:sldMk cId="1609124706" sldId="2049"/>
            <ac:picMk id="13" creationId="{F18E428A-ABE5-4B32-ABDA-DC640A561A52}"/>
          </ac:picMkLst>
        </pc:picChg>
        <pc:picChg chg="mod">
          <ac:chgData name="Kümmerle, Markus" userId="edb588ad-b118-44cb-93b6-335b967c9009" providerId="ADAL" clId="{51855EB8-7EB1-4BF7-9706-E3D91595E0E3}" dt="2022-09-30T08:20:49.540" v="265" actId="12789"/>
          <ac:picMkLst>
            <pc:docMk/>
            <pc:sldMk cId="1609124706" sldId="2049"/>
            <ac:picMk id="14" creationId="{DB9D9B4D-E3DA-446C-B06D-A04F656AD7FE}"/>
          </ac:picMkLst>
        </pc:picChg>
        <pc:picChg chg="mod">
          <ac:chgData name="Kümmerle, Markus" userId="edb588ad-b118-44cb-93b6-335b967c9009" providerId="ADAL" clId="{51855EB8-7EB1-4BF7-9706-E3D91595E0E3}" dt="2022-09-30T08:19:40.959" v="255" actId="408"/>
          <ac:picMkLst>
            <pc:docMk/>
            <pc:sldMk cId="1609124706" sldId="2049"/>
            <ac:picMk id="15" creationId="{C96A23AD-90E9-4DB1-9250-AF41B60BA2A4}"/>
          </ac:picMkLst>
        </pc:picChg>
        <pc:picChg chg="add mod">
          <ac:chgData name="Kümmerle, Markus" userId="edb588ad-b118-44cb-93b6-335b967c9009" providerId="ADAL" clId="{51855EB8-7EB1-4BF7-9706-E3D91595E0E3}" dt="2022-09-30T08:20:55.326" v="266" actId="408"/>
          <ac:picMkLst>
            <pc:docMk/>
            <pc:sldMk cId="1609124706" sldId="2049"/>
            <ac:picMk id="16" creationId="{D6F9E4A6-FAAC-46A0-88AE-C021020BEBB4}"/>
          </ac:picMkLst>
        </pc:picChg>
        <pc:picChg chg="add mod">
          <ac:chgData name="Kümmerle, Markus" userId="edb588ad-b118-44cb-93b6-335b967c9009" providerId="ADAL" clId="{51855EB8-7EB1-4BF7-9706-E3D91595E0E3}" dt="2022-09-30T08:20:49.540" v="265" actId="12789"/>
          <ac:picMkLst>
            <pc:docMk/>
            <pc:sldMk cId="1609124706" sldId="2049"/>
            <ac:picMk id="18" creationId="{533F0E4B-8356-4717-B86E-E2CAFD497C7E}"/>
          </ac:picMkLst>
        </pc:picChg>
        <pc:picChg chg="mod">
          <ac:chgData name="Kümmerle, Markus" userId="edb588ad-b118-44cb-93b6-335b967c9009" providerId="ADAL" clId="{51855EB8-7EB1-4BF7-9706-E3D91595E0E3}" dt="2022-09-30T08:18:19.314" v="251" actId="1035"/>
          <ac:picMkLst>
            <pc:docMk/>
            <pc:sldMk cId="1609124706" sldId="2049"/>
            <ac:picMk id="20" creationId="{00278130-6A13-4C98-8848-0032F0E95D5B}"/>
          </ac:picMkLst>
        </pc:picChg>
        <pc:picChg chg="del">
          <ac:chgData name="Kümmerle, Markus" userId="edb588ad-b118-44cb-93b6-335b967c9009" providerId="ADAL" clId="{51855EB8-7EB1-4BF7-9706-E3D91595E0E3}" dt="2022-09-15T14:54:18.537" v="26" actId="478"/>
          <ac:picMkLst>
            <pc:docMk/>
            <pc:sldMk cId="1609124706" sldId="2049"/>
            <ac:picMk id="21" creationId="{B1652846-1C76-48F1-9096-F77A41D04474}"/>
          </ac:picMkLst>
        </pc:picChg>
        <pc:picChg chg="add del mod">
          <ac:chgData name="Kümmerle, Markus" userId="edb588ad-b118-44cb-93b6-335b967c9009" providerId="ADAL" clId="{51855EB8-7EB1-4BF7-9706-E3D91595E0E3}" dt="2022-09-30T08:13:19.075" v="100" actId="478"/>
          <ac:picMkLst>
            <pc:docMk/>
            <pc:sldMk cId="1609124706" sldId="2049"/>
            <ac:picMk id="21" creationId="{B1BCDBF4-B1D1-4B48-8CEC-475992ABF8DE}"/>
          </ac:picMkLst>
        </pc:picChg>
        <pc:picChg chg="mod">
          <ac:chgData name="Kümmerle, Markus" userId="edb588ad-b118-44cb-93b6-335b967c9009" providerId="ADAL" clId="{51855EB8-7EB1-4BF7-9706-E3D91595E0E3}" dt="2022-09-30T08:18:19.314" v="251" actId="1035"/>
          <ac:picMkLst>
            <pc:docMk/>
            <pc:sldMk cId="1609124706" sldId="2049"/>
            <ac:picMk id="22" creationId="{AB203166-E2F2-45EB-A292-23761997F2CB}"/>
          </ac:picMkLst>
        </pc:picChg>
        <pc:picChg chg="mod">
          <ac:chgData name="Kümmerle, Markus" userId="edb588ad-b118-44cb-93b6-335b967c9009" providerId="ADAL" clId="{51855EB8-7EB1-4BF7-9706-E3D91595E0E3}" dt="2022-09-30T08:17:24.240" v="163" actId="1035"/>
          <ac:picMkLst>
            <pc:docMk/>
            <pc:sldMk cId="1609124706" sldId="2049"/>
            <ac:picMk id="23" creationId="{880C27AB-A266-4D16-B6CE-B608468EFA60}"/>
          </ac:picMkLst>
        </pc:picChg>
        <pc:picChg chg="mod">
          <ac:chgData name="Kümmerle, Markus" userId="edb588ad-b118-44cb-93b6-335b967c9009" providerId="ADAL" clId="{51855EB8-7EB1-4BF7-9706-E3D91595E0E3}" dt="2022-09-30T08:16:52.335" v="131" actId="1036"/>
          <ac:picMkLst>
            <pc:docMk/>
            <pc:sldMk cId="1609124706" sldId="2049"/>
            <ac:picMk id="24" creationId="{74157A46-D0ED-4A48-A468-6BE44B498445}"/>
          </ac:picMkLst>
        </pc:picChg>
        <pc:picChg chg="mod">
          <ac:chgData name="Kümmerle, Markus" userId="edb588ad-b118-44cb-93b6-335b967c9009" providerId="ADAL" clId="{51855EB8-7EB1-4BF7-9706-E3D91595E0E3}" dt="2022-09-30T08:19:40.959" v="255" actId="408"/>
          <ac:picMkLst>
            <pc:docMk/>
            <pc:sldMk cId="1609124706" sldId="2049"/>
            <ac:picMk id="26" creationId="{335E88DA-64F5-4BCD-AD7E-4709B2A07350}"/>
          </ac:picMkLst>
        </pc:picChg>
        <pc:picChg chg="mod">
          <ac:chgData name="Kümmerle, Markus" userId="edb588ad-b118-44cb-93b6-335b967c9009" providerId="ADAL" clId="{51855EB8-7EB1-4BF7-9706-E3D91595E0E3}" dt="2022-09-30T08:18:19.314" v="251" actId="1035"/>
          <ac:picMkLst>
            <pc:docMk/>
            <pc:sldMk cId="1609124706" sldId="2049"/>
            <ac:picMk id="27" creationId="{77138097-FEBD-4AE6-BF7E-2E57C5575FCB}"/>
          </ac:picMkLst>
        </pc:picChg>
        <pc:picChg chg="mod">
          <ac:chgData name="Kümmerle, Markus" userId="edb588ad-b118-44cb-93b6-335b967c9009" providerId="ADAL" clId="{51855EB8-7EB1-4BF7-9706-E3D91595E0E3}" dt="2022-09-30T08:16:52.335" v="131" actId="1036"/>
          <ac:picMkLst>
            <pc:docMk/>
            <pc:sldMk cId="1609124706" sldId="2049"/>
            <ac:picMk id="28" creationId="{FDB8DAB5-0016-431A-BDD8-EC9FEAA8C07F}"/>
          </ac:picMkLst>
        </pc:picChg>
        <pc:picChg chg="mod">
          <ac:chgData name="Kümmerle, Markus" userId="edb588ad-b118-44cb-93b6-335b967c9009" providerId="ADAL" clId="{51855EB8-7EB1-4BF7-9706-E3D91595E0E3}" dt="2022-09-30T08:20:55.326" v="266" actId="408"/>
          <ac:picMkLst>
            <pc:docMk/>
            <pc:sldMk cId="1609124706" sldId="2049"/>
            <ac:picMk id="29" creationId="{C1EBAE24-FB4D-498A-93F5-9C2F19DA31FF}"/>
          </ac:picMkLst>
        </pc:picChg>
        <pc:picChg chg="mod">
          <ac:chgData name="Kümmerle, Markus" userId="edb588ad-b118-44cb-93b6-335b967c9009" providerId="ADAL" clId="{51855EB8-7EB1-4BF7-9706-E3D91595E0E3}" dt="2022-09-30T08:16:52.335" v="131" actId="1036"/>
          <ac:picMkLst>
            <pc:docMk/>
            <pc:sldMk cId="1609124706" sldId="2049"/>
            <ac:picMk id="30" creationId="{DD4AF1C8-29CE-45FB-849A-A4B57CEFF8CE}"/>
          </ac:picMkLst>
        </pc:picChg>
        <pc:picChg chg="mod">
          <ac:chgData name="Kümmerle, Markus" userId="edb588ad-b118-44cb-93b6-335b967c9009" providerId="ADAL" clId="{51855EB8-7EB1-4BF7-9706-E3D91595E0E3}" dt="2022-09-30T08:19:40.959" v="255" actId="408"/>
          <ac:picMkLst>
            <pc:docMk/>
            <pc:sldMk cId="1609124706" sldId="2049"/>
            <ac:picMk id="31" creationId="{3683C14C-26D6-42D3-95D4-726159965F25}"/>
          </ac:picMkLst>
        </pc:picChg>
        <pc:picChg chg="mod">
          <ac:chgData name="Kümmerle, Markus" userId="edb588ad-b118-44cb-93b6-335b967c9009" providerId="ADAL" clId="{51855EB8-7EB1-4BF7-9706-E3D91595E0E3}" dt="2022-09-30T08:17:24.240" v="163" actId="1035"/>
          <ac:picMkLst>
            <pc:docMk/>
            <pc:sldMk cId="1609124706" sldId="2049"/>
            <ac:picMk id="32" creationId="{F74AEDDA-C5DB-4CE0-AC60-93E2D36AE504}"/>
          </ac:picMkLst>
        </pc:picChg>
        <pc:picChg chg="mod">
          <ac:chgData name="Kümmerle, Markus" userId="edb588ad-b118-44cb-93b6-335b967c9009" providerId="ADAL" clId="{51855EB8-7EB1-4BF7-9706-E3D91595E0E3}" dt="2022-09-30T08:17:24.240" v="163" actId="1035"/>
          <ac:picMkLst>
            <pc:docMk/>
            <pc:sldMk cId="1609124706" sldId="2049"/>
            <ac:picMk id="33" creationId="{2AF8F179-2BBF-4CC0-8BD8-BD7CC7162137}"/>
          </ac:picMkLst>
        </pc:picChg>
        <pc:picChg chg="mod">
          <ac:chgData name="Kümmerle, Markus" userId="edb588ad-b118-44cb-93b6-335b967c9009" providerId="ADAL" clId="{51855EB8-7EB1-4BF7-9706-E3D91595E0E3}" dt="2022-09-30T08:18:19.314" v="251" actId="1035"/>
          <ac:picMkLst>
            <pc:docMk/>
            <pc:sldMk cId="1609124706" sldId="2049"/>
            <ac:picMk id="34" creationId="{353AFCB8-FB38-4AAE-939F-016AB8747C08}"/>
          </ac:picMkLst>
        </pc:picChg>
        <pc:picChg chg="mod">
          <ac:chgData name="Kümmerle, Markus" userId="edb588ad-b118-44cb-93b6-335b967c9009" providerId="ADAL" clId="{51855EB8-7EB1-4BF7-9706-E3D91595E0E3}" dt="2022-09-30T08:21:29.361" v="269" actId="408"/>
          <ac:picMkLst>
            <pc:docMk/>
            <pc:sldMk cId="1609124706" sldId="2049"/>
            <ac:picMk id="35" creationId="{DA725A87-73F0-42D8-ABE3-59F5A5FF5549}"/>
          </ac:picMkLst>
        </pc:picChg>
        <pc:picChg chg="mod">
          <ac:chgData name="Kümmerle, Markus" userId="edb588ad-b118-44cb-93b6-335b967c9009" providerId="ADAL" clId="{51855EB8-7EB1-4BF7-9706-E3D91595E0E3}" dt="2022-09-30T08:21:29.361" v="269" actId="408"/>
          <ac:picMkLst>
            <pc:docMk/>
            <pc:sldMk cId="1609124706" sldId="2049"/>
            <ac:picMk id="36" creationId="{E43EAA71-6EA0-43FE-8AEC-8F75706271CC}"/>
          </ac:picMkLst>
        </pc:picChg>
        <pc:picChg chg="mod">
          <ac:chgData name="Kümmerle, Markus" userId="edb588ad-b118-44cb-93b6-335b967c9009" providerId="ADAL" clId="{51855EB8-7EB1-4BF7-9706-E3D91595E0E3}" dt="2022-09-30T08:21:29.361" v="269" actId="408"/>
          <ac:picMkLst>
            <pc:docMk/>
            <pc:sldMk cId="1609124706" sldId="2049"/>
            <ac:picMk id="37" creationId="{654B3E70-B34C-4110-8AA0-5D832134C0C5}"/>
          </ac:picMkLst>
        </pc:picChg>
        <pc:picChg chg="mod">
          <ac:chgData name="Kümmerle, Markus" userId="edb588ad-b118-44cb-93b6-335b967c9009" providerId="ADAL" clId="{51855EB8-7EB1-4BF7-9706-E3D91595E0E3}" dt="2022-09-30T08:21:29.361" v="269" actId="408"/>
          <ac:picMkLst>
            <pc:docMk/>
            <pc:sldMk cId="1609124706" sldId="2049"/>
            <ac:picMk id="38" creationId="{CC50274A-9DC8-4873-A5BF-2546543700B3}"/>
          </ac:picMkLst>
        </pc:picChg>
        <pc:picChg chg="mod">
          <ac:chgData name="Kümmerle, Markus" userId="edb588ad-b118-44cb-93b6-335b967c9009" providerId="ADAL" clId="{51855EB8-7EB1-4BF7-9706-E3D91595E0E3}" dt="2022-09-30T08:17:24.240" v="163" actId="1035"/>
          <ac:picMkLst>
            <pc:docMk/>
            <pc:sldMk cId="1609124706" sldId="2049"/>
            <ac:picMk id="39" creationId="{6C1ADF0C-2306-45E4-86B8-CC54467F1CF9}"/>
          </ac:picMkLst>
        </pc:picChg>
        <pc:picChg chg="mod">
          <ac:chgData name="Kümmerle, Markus" userId="edb588ad-b118-44cb-93b6-335b967c9009" providerId="ADAL" clId="{51855EB8-7EB1-4BF7-9706-E3D91595E0E3}" dt="2022-09-30T08:18:19.314" v="251" actId="1035"/>
          <ac:picMkLst>
            <pc:docMk/>
            <pc:sldMk cId="1609124706" sldId="2049"/>
            <ac:picMk id="40" creationId="{90595A52-DE01-492E-B229-E2F38411C4D2}"/>
          </ac:picMkLst>
        </pc:picChg>
        <pc:picChg chg="mod">
          <ac:chgData name="Kümmerle, Markus" userId="edb588ad-b118-44cb-93b6-335b967c9009" providerId="ADAL" clId="{51855EB8-7EB1-4BF7-9706-E3D91595E0E3}" dt="2022-09-30T08:16:52.335" v="131" actId="1036"/>
          <ac:picMkLst>
            <pc:docMk/>
            <pc:sldMk cId="1609124706" sldId="2049"/>
            <ac:picMk id="41" creationId="{1E6DFB7C-413E-4DF7-B981-91502D8AA15E}"/>
          </ac:picMkLst>
        </pc:picChg>
        <pc:picChg chg="mod">
          <ac:chgData name="Kümmerle, Markus" userId="edb588ad-b118-44cb-93b6-335b967c9009" providerId="ADAL" clId="{51855EB8-7EB1-4BF7-9706-E3D91595E0E3}" dt="2022-09-30T08:20:55.326" v="266" actId="408"/>
          <ac:picMkLst>
            <pc:docMk/>
            <pc:sldMk cId="1609124706" sldId="2049"/>
            <ac:picMk id="42" creationId="{E0D09212-E342-4915-9642-4F5303BD8807}"/>
          </ac:picMkLst>
        </pc:picChg>
        <pc:picChg chg="add mod">
          <ac:chgData name="Kümmerle, Markus" userId="edb588ad-b118-44cb-93b6-335b967c9009" providerId="ADAL" clId="{51855EB8-7EB1-4BF7-9706-E3D91595E0E3}" dt="2022-09-30T08:21:29.361" v="269" actId="408"/>
          <ac:picMkLst>
            <pc:docMk/>
            <pc:sldMk cId="1609124706" sldId="2049"/>
            <ac:picMk id="44" creationId="{16E86257-314D-4920-82F7-BBBC99866F0F}"/>
          </ac:picMkLst>
        </pc:picChg>
        <pc:picChg chg="mod">
          <ac:chgData name="Kümmerle, Markus" userId="edb588ad-b118-44cb-93b6-335b967c9009" providerId="ADAL" clId="{51855EB8-7EB1-4BF7-9706-E3D91595E0E3}" dt="2022-09-30T08:16:52.335" v="131" actId="1036"/>
          <ac:picMkLst>
            <pc:docMk/>
            <pc:sldMk cId="1609124706" sldId="2049"/>
            <ac:picMk id="3088" creationId="{F72A8B7E-732E-4B0C-8588-1320247D45E5}"/>
          </ac:picMkLst>
        </pc:picChg>
        <pc:picChg chg="mod">
          <ac:chgData name="Kümmerle, Markus" userId="edb588ad-b118-44cb-93b6-335b967c9009" providerId="ADAL" clId="{51855EB8-7EB1-4BF7-9706-E3D91595E0E3}" dt="2022-09-30T08:17:24.240" v="163" actId="1035"/>
          <ac:picMkLst>
            <pc:docMk/>
            <pc:sldMk cId="1609124706" sldId="2049"/>
            <ac:picMk id="3089" creationId="{D3BB906B-B65F-4A67-98C4-862449CD2D41}"/>
          </ac:picMkLst>
        </pc:picChg>
        <pc:picChg chg="mod">
          <ac:chgData name="Kümmerle, Markus" userId="edb588ad-b118-44cb-93b6-335b967c9009" providerId="ADAL" clId="{51855EB8-7EB1-4BF7-9706-E3D91595E0E3}" dt="2022-09-30T08:16:52.335" v="131" actId="1036"/>
          <ac:picMkLst>
            <pc:docMk/>
            <pc:sldMk cId="1609124706" sldId="2049"/>
            <ac:picMk id="3093" creationId="{9FDAEF24-BA7D-4E72-B3BE-2D955FC524C1}"/>
          </ac:picMkLst>
        </pc:picChg>
        <pc:picChg chg="mod">
          <ac:chgData name="Kümmerle, Markus" userId="edb588ad-b118-44cb-93b6-335b967c9009" providerId="ADAL" clId="{51855EB8-7EB1-4BF7-9706-E3D91595E0E3}" dt="2022-09-30T08:21:29.361" v="269" actId="408"/>
          <ac:picMkLst>
            <pc:docMk/>
            <pc:sldMk cId="1609124706" sldId="2049"/>
            <ac:picMk id="3098" creationId="{7DBDD973-78E3-47C6-8AA8-44941886C608}"/>
          </ac:picMkLst>
        </pc:picChg>
      </pc:sldChg>
      <pc:sldChg chg="delSp mod">
        <pc:chgData name="Kümmerle, Markus" userId="edb588ad-b118-44cb-93b6-335b967c9009" providerId="ADAL" clId="{51855EB8-7EB1-4BF7-9706-E3D91595E0E3}" dt="2022-09-15T13:59:36.402" v="9" actId="478"/>
        <pc:sldMkLst>
          <pc:docMk/>
          <pc:sldMk cId="3162489601" sldId="2050"/>
        </pc:sldMkLst>
        <pc:picChg chg="del">
          <ac:chgData name="Kümmerle, Markus" userId="edb588ad-b118-44cb-93b6-335b967c9009" providerId="ADAL" clId="{51855EB8-7EB1-4BF7-9706-E3D91595E0E3}" dt="2022-09-15T13:59:36.402" v="9" actId="478"/>
          <ac:picMkLst>
            <pc:docMk/>
            <pc:sldMk cId="3162489601" sldId="2050"/>
            <ac:picMk id="14" creationId="{41B61BB9-0C3D-4DF3-9314-EEE02C6D2173}"/>
          </ac:picMkLst>
        </pc:picChg>
      </pc:sldChg>
      <pc:sldChg chg="delSp modSp mod">
        <pc:chgData name="Kümmerle, Markus" userId="edb588ad-b118-44cb-93b6-335b967c9009" providerId="ADAL" clId="{51855EB8-7EB1-4BF7-9706-E3D91595E0E3}" dt="2022-09-15T14:15:08.979" v="18" actId="1076"/>
        <pc:sldMkLst>
          <pc:docMk/>
          <pc:sldMk cId="3353845272" sldId="2051"/>
        </pc:sldMkLst>
        <pc:spChg chg="mod">
          <ac:chgData name="Kümmerle, Markus" userId="edb588ad-b118-44cb-93b6-335b967c9009" providerId="ADAL" clId="{51855EB8-7EB1-4BF7-9706-E3D91595E0E3}" dt="2022-09-15T14:15:08.979" v="18" actId="1076"/>
          <ac:spMkLst>
            <pc:docMk/>
            <pc:sldMk cId="3353845272" sldId="2051"/>
            <ac:spMk id="34" creationId="{1A422AEB-B05F-406D-A9C4-4AA0ABCA8843}"/>
          </ac:spMkLst>
        </pc:spChg>
        <pc:picChg chg="del">
          <ac:chgData name="Kümmerle, Markus" userId="edb588ad-b118-44cb-93b6-335b967c9009" providerId="ADAL" clId="{51855EB8-7EB1-4BF7-9706-E3D91595E0E3}" dt="2022-09-15T14:00:05.600" v="13" actId="478"/>
          <ac:picMkLst>
            <pc:docMk/>
            <pc:sldMk cId="3353845272" sldId="2051"/>
            <ac:picMk id="42" creationId="{A97CB7FF-4ADF-4313-BD2F-E08C02DE5BBE}"/>
          </ac:picMkLst>
        </pc:picChg>
      </pc:sldChg>
      <pc:sldChg chg="delSp mod">
        <pc:chgData name="Kümmerle, Markus" userId="edb588ad-b118-44cb-93b6-335b967c9009" providerId="ADAL" clId="{51855EB8-7EB1-4BF7-9706-E3D91595E0E3}" dt="2022-09-15T14:00:15.617" v="14" actId="478"/>
        <pc:sldMkLst>
          <pc:docMk/>
          <pc:sldMk cId="14940823" sldId="2052"/>
        </pc:sldMkLst>
        <pc:picChg chg="del">
          <ac:chgData name="Kümmerle, Markus" userId="edb588ad-b118-44cb-93b6-335b967c9009" providerId="ADAL" clId="{51855EB8-7EB1-4BF7-9706-E3D91595E0E3}" dt="2022-09-15T14:00:15.617" v="14" actId="478"/>
          <ac:picMkLst>
            <pc:docMk/>
            <pc:sldMk cId="14940823" sldId="2052"/>
            <ac:picMk id="17" creationId="{2DA6A88F-1CC9-4757-AFA1-CC35143AEB6D}"/>
          </ac:picMkLst>
        </pc:picChg>
      </pc:sldChg>
      <pc:sldChg chg="delSp mod">
        <pc:chgData name="Kümmerle, Markus" userId="edb588ad-b118-44cb-93b6-335b967c9009" providerId="ADAL" clId="{51855EB8-7EB1-4BF7-9706-E3D91595E0E3}" dt="2022-09-15T13:59:59.673" v="12" actId="478"/>
        <pc:sldMkLst>
          <pc:docMk/>
          <pc:sldMk cId="3818869894" sldId="2054"/>
        </pc:sldMkLst>
        <pc:picChg chg="del">
          <ac:chgData name="Kümmerle, Markus" userId="edb588ad-b118-44cb-93b6-335b967c9009" providerId="ADAL" clId="{51855EB8-7EB1-4BF7-9706-E3D91595E0E3}" dt="2022-09-15T13:59:59.673" v="12" actId="478"/>
          <ac:picMkLst>
            <pc:docMk/>
            <pc:sldMk cId="3818869894" sldId="2054"/>
            <ac:picMk id="17" creationId="{5BF6B5A2-5BD6-4E69-B736-7871EF323D7B}"/>
          </ac:picMkLst>
        </pc:picChg>
      </pc:sldChg>
      <pc:sldChg chg="delSp mod">
        <pc:chgData name="Kümmerle, Markus" userId="edb588ad-b118-44cb-93b6-335b967c9009" providerId="ADAL" clId="{51855EB8-7EB1-4BF7-9706-E3D91595E0E3}" dt="2022-09-15T13:59:54.360" v="11" actId="478"/>
        <pc:sldMkLst>
          <pc:docMk/>
          <pc:sldMk cId="13641243" sldId="2055"/>
        </pc:sldMkLst>
        <pc:picChg chg="del">
          <ac:chgData name="Kümmerle, Markus" userId="edb588ad-b118-44cb-93b6-335b967c9009" providerId="ADAL" clId="{51855EB8-7EB1-4BF7-9706-E3D91595E0E3}" dt="2022-09-15T13:59:54.360" v="11" actId="478"/>
          <ac:picMkLst>
            <pc:docMk/>
            <pc:sldMk cId="13641243" sldId="2055"/>
            <ac:picMk id="13" creationId="{07C79020-07FF-4023-B804-93A4272049A7}"/>
          </ac:picMkLst>
        </pc:picChg>
      </pc:sldChg>
      <pc:sldMasterChg chg="modSp mod modSldLayout">
        <pc:chgData name="Kümmerle, Markus" userId="edb588ad-b118-44cb-93b6-335b967c9009" providerId="ADAL" clId="{51855EB8-7EB1-4BF7-9706-E3D91595E0E3}" dt="2022-09-30T08:22:05.974" v="271" actId="20577"/>
        <pc:sldMasterMkLst>
          <pc:docMk/>
          <pc:sldMasterMk cId="792883523" sldId="2147483648"/>
        </pc:sldMasterMkLst>
        <pc:spChg chg="mod">
          <ac:chgData name="Kümmerle, Markus" userId="edb588ad-b118-44cb-93b6-335b967c9009" providerId="ADAL" clId="{51855EB8-7EB1-4BF7-9706-E3D91595E0E3}" dt="2022-09-30T08:22:05.974" v="271" actId="20577"/>
          <ac:spMkLst>
            <pc:docMk/>
            <pc:sldMasterMk cId="792883523" sldId="2147483648"/>
            <ac:spMk id="42" creationId="{45454B20-5506-4078-B4BE-04E554143E72}"/>
          </ac:spMkLst>
        </pc:spChg>
        <pc:sldLayoutChg chg="addSp delSp modSp mod">
          <pc:chgData name="Kümmerle, Markus" userId="edb588ad-b118-44cb-93b6-335b967c9009" providerId="ADAL" clId="{51855EB8-7EB1-4BF7-9706-E3D91595E0E3}" dt="2022-09-15T13:59:17.840" v="8" actId="1076"/>
          <pc:sldLayoutMkLst>
            <pc:docMk/>
            <pc:sldMasterMk cId="792883523" sldId="2147483648"/>
            <pc:sldLayoutMk cId="3748291341" sldId="2147483658"/>
          </pc:sldLayoutMkLst>
          <pc:picChg chg="del">
            <ac:chgData name="Kümmerle, Markus" userId="edb588ad-b118-44cb-93b6-335b967c9009" providerId="ADAL" clId="{51855EB8-7EB1-4BF7-9706-E3D91595E0E3}" dt="2022-09-15T13:59:03.592" v="5" actId="478"/>
            <ac:picMkLst>
              <pc:docMk/>
              <pc:sldMasterMk cId="792883523" sldId="2147483648"/>
              <pc:sldLayoutMk cId="3748291341" sldId="2147483658"/>
              <ac:picMk id="3" creationId="{CAFD5C02-BA33-400C-94F0-7B79F6E607EF}"/>
            </ac:picMkLst>
          </pc:picChg>
          <pc:picChg chg="add mod">
            <ac:chgData name="Kümmerle, Markus" userId="edb588ad-b118-44cb-93b6-335b967c9009" providerId="ADAL" clId="{51855EB8-7EB1-4BF7-9706-E3D91595E0E3}" dt="2022-09-15T13:59:17.840" v="8" actId="1076"/>
            <ac:picMkLst>
              <pc:docMk/>
              <pc:sldMasterMk cId="792883523" sldId="2147483648"/>
              <pc:sldLayoutMk cId="3748291341" sldId="2147483658"/>
              <ac:picMk id="4" creationId="{695EB076-E1BD-4EDF-8A49-0FFA62C17B0A}"/>
            </ac:picMkLst>
          </pc:picChg>
        </pc:sldLayoutChg>
      </pc:sldMasterChg>
    </pc:docChg>
  </pc:docChgLst>
  <pc:docChgLst>
    <pc:chgData name="Rader, Nathan" userId="7244b1dd-4610-4b97-aeb0-d62ce9ae169d" providerId="ADAL" clId="{C03A5771-42D7-E848-866A-F2BACBA9DBAB}"/>
    <pc:docChg chg="">
      <pc:chgData name="Rader, Nathan" userId="7244b1dd-4610-4b97-aeb0-d62ce9ae169d" providerId="ADAL" clId="{C03A5771-42D7-E848-866A-F2BACBA9DBAB}" dt="2022-02-11T14:15:46.650" v="11" actId="2696"/>
      <pc:docMkLst>
        <pc:docMk/>
      </pc:docMkLst>
      <pc:sldMasterChg chg="delSldLayout">
        <pc:chgData name="Rader, Nathan" userId="7244b1dd-4610-4b97-aeb0-d62ce9ae169d" providerId="ADAL" clId="{C03A5771-42D7-E848-866A-F2BACBA9DBAB}" dt="2022-02-11T14:15:46.650" v="11" actId="2696"/>
        <pc:sldMasterMkLst>
          <pc:docMk/>
          <pc:sldMasterMk cId="792883523" sldId="2147483648"/>
        </pc:sldMasterMkLst>
        <pc:sldLayoutChg chg="del">
          <pc:chgData name="Rader, Nathan" userId="7244b1dd-4610-4b97-aeb0-d62ce9ae169d" providerId="ADAL" clId="{C03A5771-42D7-E848-866A-F2BACBA9DBAB}" dt="2022-02-11T14:15:46.650" v="11" actId="2696"/>
          <pc:sldLayoutMkLst>
            <pc:docMk/>
            <pc:sldMasterMk cId="792883523" sldId="2147483648"/>
            <pc:sldLayoutMk cId="3611655355" sldId="2147483650"/>
          </pc:sldLayoutMkLst>
        </pc:sldLayoutChg>
        <pc:sldLayoutChg chg="del">
          <pc:chgData name="Rader, Nathan" userId="7244b1dd-4610-4b97-aeb0-d62ce9ae169d" providerId="ADAL" clId="{C03A5771-42D7-E848-866A-F2BACBA9DBAB}" dt="2022-02-11T14:15:45.563" v="10" actId="2696"/>
          <pc:sldLayoutMkLst>
            <pc:docMk/>
            <pc:sldMasterMk cId="792883523" sldId="2147483648"/>
            <pc:sldLayoutMk cId="3519797754" sldId="2147483651"/>
          </pc:sldLayoutMkLst>
        </pc:sldLayoutChg>
        <pc:sldLayoutChg chg="del">
          <pc:chgData name="Rader, Nathan" userId="7244b1dd-4610-4b97-aeb0-d62ce9ae169d" providerId="ADAL" clId="{C03A5771-42D7-E848-866A-F2BACBA9DBAB}" dt="2022-02-11T14:15:44.165" v="9" actId="2696"/>
          <pc:sldLayoutMkLst>
            <pc:docMk/>
            <pc:sldMasterMk cId="792883523" sldId="2147483648"/>
            <pc:sldLayoutMk cId="3171617450" sldId="2147483652"/>
          </pc:sldLayoutMkLst>
        </pc:sldLayoutChg>
        <pc:sldLayoutChg chg="del">
          <pc:chgData name="Rader, Nathan" userId="7244b1dd-4610-4b97-aeb0-d62ce9ae169d" providerId="ADAL" clId="{C03A5771-42D7-E848-866A-F2BACBA9DBAB}" dt="2022-02-11T14:15:36.948" v="5" actId="2696"/>
          <pc:sldLayoutMkLst>
            <pc:docMk/>
            <pc:sldMasterMk cId="792883523" sldId="2147483648"/>
            <pc:sldLayoutMk cId="2967300306" sldId="2147483653"/>
          </pc:sldLayoutMkLst>
        </pc:sldLayoutChg>
        <pc:sldLayoutChg chg="del">
          <pc:chgData name="Rader, Nathan" userId="7244b1dd-4610-4b97-aeb0-d62ce9ae169d" providerId="ADAL" clId="{C03A5771-42D7-E848-866A-F2BACBA9DBAB}" dt="2022-02-11T14:15:42.547" v="8" actId="2696"/>
          <pc:sldLayoutMkLst>
            <pc:docMk/>
            <pc:sldMasterMk cId="792883523" sldId="2147483648"/>
            <pc:sldLayoutMk cId="2394391421" sldId="2147483659"/>
          </pc:sldLayoutMkLst>
        </pc:sldLayoutChg>
        <pc:sldLayoutChg chg="del">
          <pc:chgData name="Rader, Nathan" userId="7244b1dd-4610-4b97-aeb0-d62ce9ae169d" providerId="ADAL" clId="{C03A5771-42D7-E848-866A-F2BACBA9DBAB}" dt="2022-02-11T14:15:39.300" v="6" actId="2696"/>
          <pc:sldLayoutMkLst>
            <pc:docMk/>
            <pc:sldMasterMk cId="792883523" sldId="2147483648"/>
            <pc:sldLayoutMk cId="3273949510" sldId="2147483660"/>
          </pc:sldLayoutMkLst>
        </pc:sldLayoutChg>
        <pc:sldLayoutChg chg="del">
          <pc:chgData name="Rader, Nathan" userId="7244b1dd-4610-4b97-aeb0-d62ce9ae169d" providerId="ADAL" clId="{C03A5771-42D7-E848-866A-F2BACBA9DBAB}" dt="2022-02-11T14:15:40.428" v="7" actId="2696"/>
          <pc:sldLayoutMkLst>
            <pc:docMk/>
            <pc:sldMasterMk cId="792883523" sldId="2147483648"/>
            <pc:sldLayoutMk cId="2923560172" sldId="2147483661"/>
          </pc:sldLayoutMkLst>
        </pc:sldLayoutChg>
        <pc:sldLayoutChg chg="del">
          <pc:chgData name="Rader, Nathan" userId="7244b1dd-4610-4b97-aeb0-d62ce9ae169d" providerId="ADAL" clId="{C03A5771-42D7-E848-866A-F2BACBA9DBAB}" dt="2022-02-11T14:14:07.317" v="4" actId="2696"/>
          <pc:sldLayoutMkLst>
            <pc:docMk/>
            <pc:sldMasterMk cId="792883523" sldId="2147483648"/>
            <pc:sldLayoutMk cId="47689872" sldId="2147483663"/>
          </pc:sldLayoutMkLst>
        </pc:sldLayoutChg>
        <pc:sldLayoutChg chg="del">
          <pc:chgData name="Rader, Nathan" userId="7244b1dd-4610-4b97-aeb0-d62ce9ae169d" providerId="ADAL" clId="{C03A5771-42D7-E848-866A-F2BACBA9DBAB}" dt="2022-02-11T14:13:20.435" v="3" actId="2696"/>
          <pc:sldLayoutMkLst>
            <pc:docMk/>
            <pc:sldMasterMk cId="792883523" sldId="2147483648"/>
            <pc:sldLayoutMk cId="2884250309" sldId="2147483664"/>
          </pc:sldLayoutMkLst>
        </pc:sldLayoutChg>
        <pc:sldLayoutChg chg="del">
          <pc:chgData name="Rader, Nathan" userId="7244b1dd-4610-4b97-aeb0-d62ce9ae169d" providerId="ADAL" clId="{C03A5771-42D7-E848-866A-F2BACBA9DBAB}" dt="2022-02-11T14:13:14.956" v="2" actId="2696"/>
          <pc:sldLayoutMkLst>
            <pc:docMk/>
            <pc:sldMasterMk cId="792883523" sldId="2147483648"/>
            <pc:sldLayoutMk cId="1287174251" sldId="2147483665"/>
          </pc:sldLayoutMkLst>
        </pc:sldLayoutChg>
        <pc:sldLayoutChg chg="del">
          <pc:chgData name="Rader, Nathan" userId="7244b1dd-4610-4b97-aeb0-d62ce9ae169d" providerId="ADAL" clId="{C03A5771-42D7-E848-866A-F2BACBA9DBAB}" dt="2022-02-11T14:13:13.164" v="1" actId="2696"/>
          <pc:sldLayoutMkLst>
            <pc:docMk/>
            <pc:sldMasterMk cId="792883523" sldId="2147483648"/>
            <pc:sldLayoutMk cId="1378677934" sldId="2147483666"/>
          </pc:sldLayoutMkLst>
        </pc:sldLayoutChg>
        <pc:sldLayoutChg chg="del">
          <pc:chgData name="Rader, Nathan" userId="7244b1dd-4610-4b97-aeb0-d62ce9ae169d" providerId="ADAL" clId="{C03A5771-42D7-E848-866A-F2BACBA9DBAB}" dt="2022-02-11T14:13:02.051" v="0" actId="2696"/>
          <pc:sldLayoutMkLst>
            <pc:docMk/>
            <pc:sldMasterMk cId="792883523" sldId="2147483648"/>
            <pc:sldLayoutMk cId="891223727" sldId="2147483667"/>
          </pc:sldLayoutMkLst>
        </pc:sldLayoutChg>
      </pc:sldMasterChg>
    </pc:docChg>
  </pc:docChgLst>
  <pc:docChgLst>
    <pc:chgData name="Padgaonkar, Shilpa" userId="S::shilpa.padgaonkar@telekom.de::a5cb7460-f2b0-42ec-b511-c642f83aa9a3" providerId="AD" clId="Web-{20ED6C75-ED71-D34B-0C38-791F557EBC5B}"/>
    <pc:docChg chg="">
      <pc:chgData name="Padgaonkar, Shilpa" userId="S::shilpa.padgaonkar@telekom.de::a5cb7460-f2b0-42ec-b511-c642f83aa9a3" providerId="AD" clId="Web-{20ED6C75-ED71-D34B-0C38-791F557EBC5B}" dt="2022-02-16T15:01:44.432" v="3"/>
      <pc:docMkLst>
        <pc:docMk/>
      </pc:docMkLst>
      <pc:sldChg chg="addCm">
        <pc:chgData name="Padgaonkar, Shilpa" userId="S::shilpa.padgaonkar@telekom.de::a5cb7460-f2b0-42ec-b511-c642f83aa9a3" providerId="AD" clId="Web-{20ED6C75-ED71-D34B-0C38-791F557EBC5B}" dt="2022-02-16T15:01:44.432" v="3"/>
        <pc:sldMkLst>
          <pc:docMk/>
          <pc:sldMk cId="14940823" sldId="2052"/>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15.11.2022</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2255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3391839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3.png"/><Relationship Id="rId2" Type="http://schemas.openxmlformats.org/officeDocument/2006/relationships/vmlDrawing" Target="../drawings/vmlDrawing3.vml"/><Relationship Id="rId1" Type="http://schemas.openxmlformats.org/officeDocument/2006/relationships/themeOverride" Target="../theme/themeOverride1.x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spid="_x0000_s2050"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a:t>
            </a:r>
            <a:r>
              <a:rPr lang="de-DE" err="1"/>
              <a:t>Flexo</a:t>
            </a:r>
            <a:r>
              <a:rPr lang="de-DE"/>
              <a:t>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288000" y="4258802"/>
            <a:ext cx="10945150" cy="299441"/>
          </a:xfrm>
          <a:prstGeom prst="rect">
            <a:avLst/>
          </a:prstGeom>
        </p:spPr>
        <p:txBody>
          <a:bodyPr wrap="square">
            <a:spAutoFit/>
          </a:bodyPr>
          <a:lstStyle>
            <a:lvl1pPr>
              <a:spcBef>
                <a:spcPts val="0"/>
              </a:spcBef>
              <a:defRPr sz="2000"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Flexo</a:t>
            </a:r>
            <a:r>
              <a:rPr lang="de-DE"/>
              <a:t> Soft Medium, 20 </a:t>
            </a:r>
            <a:r>
              <a:rPr lang="de-DE" err="1"/>
              <a:t>pt</a:t>
            </a:r>
            <a:endParaRPr lang="de-DE"/>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3"/>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spid="_x0000_s3074" name="think-cell Folie" r:id="rId5" imgW="270" imgH="270" progId="TCLayout.ActiveDocument.1">
                  <p:embed/>
                </p:oleObj>
              </mc:Choice>
              <mc:Fallback>
                <p:oleObj name="think-cell Folie" r:id="rId5" imgW="270" imgH="270" progId="TCLayout.ActiveDocument.1">
                  <p:embed/>
                  <p:pic>
                    <p:nvPicPr>
                      <p:cNvPr id="6" name="Objekt 5" hidden="1"/>
                      <p:cNvPicPr/>
                      <p:nvPr/>
                    </p:nvPicPr>
                    <p:blipFill>
                      <a:blip r:embed="rId6"/>
                      <a:stretch>
                        <a:fillRect/>
                      </a:stretch>
                    </p:blipFill>
                    <p:spPr>
                      <a:xfrm>
                        <a:off x="1588" y="1590"/>
                        <a:ext cx="1587" cy="1587"/>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444373" y="413152"/>
            <a:ext cx="10944225" cy="784516"/>
          </a:xfrm>
          <a:prstGeom prst="rect">
            <a:avLst/>
          </a:prstGeom>
        </p:spPr>
        <p:txBody>
          <a:bodyPr vert="horz" wrap="square" lIns="0" tIns="0" rIns="0" bIns="0" rtlCol="0" anchor="t" anchorCtr="0">
            <a:noAutofit/>
          </a:bodyPr>
          <a:lstStyle/>
          <a:p>
            <a:r>
              <a:rPr lang="de-DE"/>
              <a:t>Action Title</a:t>
            </a:r>
            <a:br>
              <a:rPr lang="de-DE"/>
            </a:br>
            <a:r>
              <a:rPr lang="de-DE" err="1"/>
              <a:t>Flexo</a:t>
            </a:r>
            <a:r>
              <a:rPr lang="de-DE"/>
              <a:t>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444373" y="1672046"/>
            <a:ext cx="10632930" cy="4163605"/>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7"/>
          <a:stretch>
            <a:fillRect/>
          </a:stretch>
        </p:blipFill>
        <p:spPr>
          <a:xfrm>
            <a:off x="7776754" y="470208"/>
            <a:ext cx="3482228" cy="670403"/>
          </a:xfrm>
          <a:prstGeom prst="rect">
            <a:avLst/>
          </a:prstGeom>
        </p:spPr>
      </p:pic>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vmlDrawing" Target="../drawings/vmlDrawing1.vml"/><Relationship Id="rId4" Type="http://schemas.openxmlformats.org/officeDocument/2006/relationships/theme" Target="../theme/theme1.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7"/>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spid="_x0000_s1026" name="think-cell Folie" r:id="rId8" imgW="270" imgH="270" progId="TCLayout.ActiveDocument.1">
                  <p:embed/>
                </p:oleObj>
              </mc:Choice>
              <mc:Fallback>
                <p:oleObj name="think-cell Folie" r:id="rId8" imgW="270" imgH="270" progId="TCLayout.ActiveDocument.1">
                  <p:embed/>
                  <p:pic>
                    <p:nvPicPr>
                      <p:cNvPr id="4" name="Objekt 3" hidden="1"/>
                      <p:cNvPicPr/>
                      <p:nvPr/>
                    </p:nvPicPr>
                    <p:blipFill>
                      <a:blip r:embed="rId9"/>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900" smtClean="0">
                <a:solidFill>
                  <a:srgbClr val="4B4B4B"/>
                </a:solidFill>
                <a:latin typeface="FlexoSoft" panose="02000000000000000000" pitchFamily="2" charset="0"/>
                <a:ea typeface="Typold Book" panose="020B0004030204060B03" pitchFamily="34" charset="0"/>
              </a:rPr>
              <a:t>‹Nr.›</a:t>
            </a:fld>
            <a:endParaRPr lang="en-US" sz="900">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feld 40">
            <a:extLst>
              <a:ext uri="{FF2B5EF4-FFF2-40B4-BE49-F238E27FC236}">
                <a16:creationId xmlns:a16="http://schemas.microsoft.com/office/drawing/2014/main" id="{5BA1C149-AB68-4CE4-B3CD-BFEB2AD97711}"/>
              </a:ext>
            </a:extLst>
          </p:cNvPr>
          <p:cNvSpPr txBox="1"/>
          <p:nvPr userDrawn="1"/>
        </p:nvSpPr>
        <p:spPr>
          <a:xfrm>
            <a:off x="288924" y="6149693"/>
            <a:ext cx="1331695" cy="176383"/>
          </a:xfrm>
          <a:prstGeom prst="rect">
            <a:avLst/>
          </a:prstGeom>
          <a:noFill/>
        </p:spPr>
        <p:txBody>
          <a:bodyPr wrap="square" lIns="0" tIns="0" rIns="0" bIns="0" rtlCol="0" anchor="b">
            <a:noAutofit/>
          </a:bodyPr>
          <a:lstStyle/>
          <a:p>
            <a:pPr algn="l"/>
            <a:r>
              <a:rPr lang="en-US" sz="900">
                <a:solidFill>
                  <a:srgbClr val="4B4B4B"/>
                </a:solidFill>
                <a:latin typeface="FlexoSoft" panose="02000000000000000000" pitchFamily="2" charset="0"/>
                <a:ea typeface="Typold Book" panose="020B0004030204060B03" pitchFamily="34" charset="0"/>
              </a:rPr>
              <a:t>CAMARA Presentation</a:t>
            </a:r>
          </a:p>
        </p:txBody>
      </p:sp>
      <p:sp>
        <p:nvSpPr>
          <p:cNvPr id="42" name="Textfeld 41">
            <a:extLst>
              <a:ext uri="{FF2B5EF4-FFF2-40B4-BE49-F238E27FC236}">
                <a16:creationId xmlns:a16="http://schemas.microsoft.com/office/drawing/2014/main" id="{45454B20-5506-4078-B4BE-04E554143E72}"/>
              </a:ext>
            </a:extLst>
          </p:cNvPr>
          <p:cNvSpPr txBox="1"/>
          <p:nvPr userDrawn="1"/>
        </p:nvSpPr>
        <p:spPr>
          <a:xfrm>
            <a:off x="10412349" y="6139709"/>
            <a:ext cx="820800" cy="176400"/>
          </a:xfrm>
          <a:prstGeom prst="rect">
            <a:avLst/>
          </a:prstGeom>
          <a:noFill/>
        </p:spPr>
        <p:txBody>
          <a:bodyPr wrap="square" lIns="0" tIns="0" rIns="0" bIns="0" rtlCol="0" anchor="b">
            <a:noAutofit/>
          </a:bodyPr>
          <a:lstStyle/>
          <a:p>
            <a:pPr algn="r"/>
            <a:r>
              <a:rPr lang="de-DE" sz="900" dirty="0">
                <a:solidFill>
                  <a:srgbClr val="4B4B4B"/>
                </a:solidFill>
                <a:latin typeface="FlexoSoft" panose="02000000000000000000" pitchFamily="2" charset="0"/>
                <a:ea typeface="Typold Book" panose="020B0004030204060B03" pitchFamily="34" charset="0"/>
              </a:rPr>
              <a:t>15.11.2022</a:t>
            </a:r>
            <a:endParaRPr lang="en-US" sz="900" dirty="0">
              <a:solidFill>
                <a:srgbClr val="4B4B4B"/>
              </a:solidFill>
              <a:latin typeface="FlexoSoft" panose="02000000000000000000" pitchFamily="2" charset="0"/>
              <a:ea typeface="Typold Book" panose="020B0004030204060B03" pitchFamily="34" charset="0"/>
            </a:endParaRPr>
          </a:p>
        </p:txBody>
      </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6"/>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FlexoSoft" panose="02000000000000000000" pitchFamily="2" charset="0"/>
          <a:ea typeface="+mn-ea"/>
          <a:cs typeface="Calibri Light" panose="020F030202020403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FlexoSoft" panose="02000000000000000000" pitchFamily="2" charset="0"/>
          <a:ea typeface="+mn-ea"/>
          <a:cs typeface="Calibri Light" panose="020F030202020403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2.emf"/><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4.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46.png"/><Relationship Id="rId39" Type="http://schemas.openxmlformats.org/officeDocument/2006/relationships/image" Target="../media/image59.png"/><Relationship Id="rId3" Type="http://schemas.openxmlformats.org/officeDocument/2006/relationships/tags" Target="../tags/tag24.xml"/><Relationship Id="rId21" Type="http://schemas.openxmlformats.org/officeDocument/2006/relationships/image" Target="../media/image42.png"/><Relationship Id="rId34" Type="http://schemas.openxmlformats.org/officeDocument/2006/relationships/image" Target="../media/image54.png"/><Relationship Id="rId42" Type="http://schemas.openxmlformats.org/officeDocument/2006/relationships/image" Target="../media/image62.png"/><Relationship Id="rId47" Type="http://schemas.openxmlformats.org/officeDocument/2006/relationships/image" Target="../media/image67.png"/><Relationship Id="rId7" Type="http://schemas.openxmlformats.org/officeDocument/2006/relationships/image" Target="../media/image5.emf"/><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3.png"/><Relationship Id="rId38" Type="http://schemas.openxmlformats.org/officeDocument/2006/relationships/image" Target="../media/image58.png"/><Relationship Id="rId46" Type="http://schemas.openxmlformats.org/officeDocument/2006/relationships/image" Target="../media/image66.png"/><Relationship Id="rId2" Type="http://schemas.openxmlformats.org/officeDocument/2006/relationships/tags" Target="../tags/tag23.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49.png"/><Relationship Id="rId41" Type="http://schemas.openxmlformats.org/officeDocument/2006/relationships/image" Target="../media/image61.png"/><Relationship Id="rId1" Type="http://schemas.openxmlformats.org/officeDocument/2006/relationships/vmlDrawing" Target="../drawings/vmlDrawing13.vml"/><Relationship Id="rId6" Type="http://schemas.openxmlformats.org/officeDocument/2006/relationships/oleObject" Target="../embeddings/oleObject13.bin"/><Relationship Id="rId11" Type="http://schemas.openxmlformats.org/officeDocument/2006/relationships/image" Target="../media/image32.png"/><Relationship Id="rId24" Type="http://schemas.openxmlformats.org/officeDocument/2006/relationships/image" Target="../media/image44.png"/><Relationship Id="rId32" Type="http://schemas.openxmlformats.org/officeDocument/2006/relationships/image" Target="../media/image52.png"/><Relationship Id="rId37" Type="http://schemas.openxmlformats.org/officeDocument/2006/relationships/image" Target="../media/image57.png"/><Relationship Id="rId40" Type="http://schemas.openxmlformats.org/officeDocument/2006/relationships/image" Target="../media/image60.png"/><Relationship Id="rId45" Type="http://schemas.openxmlformats.org/officeDocument/2006/relationships/image" Target="../media/image65.svg"/><Relationship Id="rId5" Type="http://schemas.openxmlformats.org/officeDocument/2006/relationships/notesSlide" Target="../notesSlides/notesSlide2.xml"/><Relationship Id="rId15" Type="http://schemas.openxmlformats.org/officeDocument/2006/relationships/image" Target="../media/image36.png"/><Relationship Id="rId23" Type="http://schemas.openxmlformats.org/officeDocument/2006/relationships/image" Target="../media/image15.png"/><Relationship Id="rId28" Type="http://schemas.openxmlformats.org/officeDocument/2006/relationships/image" Target="../media/image48.png"/><Relationship Id="rId36" Type="http://schemas.openxmlformats.org/officeDocument/2006/relationships/image" Target="../media/image56.png"/><Relationship Id="rId10" Type="http://schemas.openxmlformats.org/officeDocument/2006/relationships/image" Target="../media/image31.png"/><Relationship Id="rId19" Type="http://schemas.openxmlformats.org/officeDocument/2006/relationships/image" Target="../media/image40.png"/><Relationship Id="rId31" Type="http://schemas.openxmlformats.org/officeDocument/2006/relationships/image" Target="../media/image51.png"/><Relationship Id="rId44" Type="http://schemas.openxmlformats.org/officeDocument/2006/relationships/image" Target="../media/image64.png"/><Relationship Id="rId4" Type="http://schemas.openxmlformats.org/officeDocument/2006/relationships/slideLayout" Target="../slideLayouts/slideLayout2.xml"/><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5.jpg"/><Relationship Id="rId43" Type="http://schemas.openxmlformats.org/officeDocument/2006/relationships/image" Target="../media/image63.png"/><Relationship Id="rId48" Type="http://schemas.openxmlformats.org/officeDocument/2006/relationships/image" Target="../media/image6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tags" Target="../tags/tag25.xml"/><Relationship Id="rId1" Type="http://schemas.openxmlformats.org/officeDocument/2006/relationships/vmlDrawing" Target="../drawings/vmlDrawing14.vml"/><Relationship Id="rId6" Type="http://schemas.openxmlformats.org/officeDocument/2006/relationships/image" Target="../media/image5.emf"/><Relationship Id="rId5" Type="http://schemas.openxmlformats.org/officeDocument/2006/relationships/oleObject" Target="../embeddings/oleObject14.bin"/><Relationship Id="rId4" Type="http://schemas.openxmlformats.org/officeDocument/2006/relationships/image" Target="../media/image69.jpe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8.xml"/><Relationship Id="rId7" Type="http://schemas.openxmlformats.org/officeDocument/2006/relationships/image" Target="../media/image5.emf"/><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oleObject" Target="../embeddings/oleObject5.bin"/><Relationship Id="rId11" Type="http://schemas.openxmlformats.org/officeDocument/2006/relationships/image" Target="../media/image10.sv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slideLayout" Target="../slideLayouts/slideLayout2.xml"/><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tags" Target="../tags/tag10.xml"/><Relationship Id="rId7" Type="http://schemas.openxmlformats.org/officeDocument/2006/relationships/image" Target="../media/image7.png"/><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image" Target="../media/image5.emf"/><Relationship Id="rId11" Type="http://schemas.openxmlformats.org/officeDocument/2006/relationships/image" Target="../media/image11.png"/><Relationship Id="rId5" Type="http://schemas.openxmlformats.org/officeDocument/2006/relationships/oleObject" Target="../embeddings/oleObject6.bin"/><Relationship Id="rId10" Type="http://schemas.openxmlformats.org/officeDocument/2006/relationships/image" Target="../media/image10.svg"/><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2.png"/><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image" Target="../media/image5.emf"/><Relationship Id="rId5" Type="http://schemas.openxmlformats.org/officeDocument/2006/relationships/oleObject" Target="../embeddings/oleObject7.bin"/><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1.png"/><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image" Target="../media/image5.emf"/><Relationship Id="rId5" Type="http://schemas.openxmlformats.org/officeDocument/2006/relationships/oleObject" Target="../embeddings/oleObject8.bin"/><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tags" Target="../tags/tag16.xml"/><Relationship Id="rId7" Type="http://schemas.openxmlformats.org/officeDocument/2006/relationships/image" Target="../media/image13.png"/><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image" Target="../media/image5.emf"/><Relationship Id="rId5" Type="http://schemas.openxmlformats.org/officeDocument/2006/relationships/oleObject" Target="../embeddings/oleObject9.bin"/><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tags" Target="../tags/tag18.xml"/><Relationship Id="rId7" Type="http://schemas.openxmlformats.org/officeDocument/2006/relationships/image" Target="../media/image15.png"/><Relationship Id="rId2" Type="http://schemas.openxmlformats.org/officeDocument/2006/relationships/tags" Target="../tags/tag17.xml"/><Relationship Id="rId1" Type="http://schemas.openxmlformats.org/officeDocument/2006/relationships/vmlDrawing" Target="../drawings/vmlDrawing10.vml"/><Relationship Id="rId6" Type="http://schemas.openxmlformats.org/officeDocument/2006/relationships/image" Target="../media/image5.emf"/><Relationship Id="rId11" Type="http://schemas.openxmlformats.org/officeDocument/2006/relationships/image" Target="../media/image11.png"/><Relationship Id="rId5" Type="http://schemas.openxmlformats.org/officeDocument/2006/relationships/oleObject" Target="../embeddings/oleObject10.bin"/><Relationship Id="rId10" Type="http://schemas.openxmlformats.org/officeDocument/2006/relationships/image" Target="../media/image18.svg"/><Relationship Id="rId4" Type="http://schemas.openxmlformats.org/officeDocument/2006/relationships/slideLayout" Target="../slideLayouts/slideLayout2.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tags" Target="../tags/tag20.xml"/><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image" Target="../media/image5.emf"/><Relationship Id="rId11" Type="http://schemas.openxmlformats.org/officeDocument/2006/relationships/image" Target="../media/image23.png"/><Relationship Id="rId5" Type="http://schemas.openxmlformats.org/officeDocument/2006/relationships/oleObject" Target="../embeddings/oleObject11.bin"/><Relationship Id="rId15" Type="http://schemas.openxmlformats.org/officeDocument/2006/relationships/image" Target="../media/image11.png"/><Relationship Id="rId10" Type="http://schemas.openxmlformats.org/officeDocument/2006/relationships/image" Target="../media/image22.svg"/><Relationship Id="rId4" Type="http://schemas.openxmlformats.org/officeDocument/2006/relationships/slideLayout" Target="../slideLayouts/slideLayout2.xml"/><Relationship Id="rId9" Type="http://schemas.openxmlformats.org/officeDocument/2006/relationships/image" Target="../media/image21.png"/><Relationship Id="rId14" Type="http://schemas.openxmlformats.org/officeDocument/2006/relationships/image" Target="../media/image26.sv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22.xml"/><Relationship Id="rId7" Type="http://schemas.openxmlformats.org/officeDocument/2006/relationships/image" Target="../media/image5.emf"/><Relationship Id="rId12" Type="http://schemas.openxmlformats.org/officeDocument/2006/relationships/image" Target="../media/image29.svg"/><Relationship Id="rId2" Type="http://schemas.openxmlformats.org/officeDocument/2006/relationships/tags" Target="../tags/tag21.xml"/><Relationship Id="rId1" Type="http://schemas.openxmlformats.org/officeDocument/2006/relationships/vmlDrawing" Target="../drawings/vmlDrawing12.vml"/><Relationship Id="rId6" Type="http://schemas.openxmlformats.org/officeDocument/2006/relationships/oleObject" Target="../embeddings/oleObject12.bin"/><Relationship Id="rId11" Type="http://schemas.openxmlformats.org/officeDocument/2006/relationships/image" Target="../media/image13.png"/><Relationship Id="rId5" Type="http://schemas.openxmlformats.org/officeDocument/2006/relationships/image" Target="../media/image11.png"/><Relationship Id="rId10" Type="http://schemas.openxmlformats.org/officeDocument/2006/relationships/hyperlink" Target="https://github.com/camaraproject/rep_main" TargetMode="External"/><Relationship Id="rId4" Type="http://schemas.openxmlformats.org/officeDocument/2006/relationships/slideLayout" Target="../slideLayouts/slideLayout2.xml"/><Relationship Id="rId9"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17000" b="-17000"/>
          </a:stretch>
        </a:blipFill>
        <a:effectLst/>
      </p:bgPr>
    </p:bg>
    <p:spTree>
      <p:nvGrpSpPr>
        <p:cNvPr id="1" name=""/>
        <p:cNvGrpSpPr/>
        <p:nvPr/>
      </p:nvGrpSpPr>
      <p:grpSpPr>
        <a:xfrm>
          <a:off x="0" y="0"/>
          <a:ext cx="0" cy="0"/>
          <a:chOff x="0" y="0"/>
          <a:chExt cx="0" cy="0"/>
        </a:xfrm>
      </p:grpSpPr>
      <p:sp>
        <p:nvSpPr>
          <p:cNvPr id="15" name="Teilkreis 14">
            <a:extLst>
              <a:ext uri="{FF2B5EF4-FFF2-40B4-BE49-F238E27FC236}">
                <a16:creationId xmlns:a16="http://schemas.microsoft.com/office/drawing/2014/main" id="{6242DD67-B745-4093-A889-DFB2649777AE}"/>
              </a:ext>
            </a:extLst>
          </p:cNvPr>
          <p:cNvSpPr/>
          <p:nvPr/>
        </p:nvSpPr>
        <p:spPr>
          <a:xfrm rot="10800000" flipH="1">
            <a:off x="-6412753" y="1073846"/>
            <a:ext cx="12825505" cy="12825505"/>
          </a:xfrm>
          <a:prstGeom prst="pie">
            <a:avLst>
              <a:gd name="adj1" fmla="val 2157887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428597474"/>
              </p:ex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4098" name="think-cell Folie" r:id="rId6" imgW="270" imgH="270" progId="TCLayout.ActiveDocument.1">
                  <p:embed/>
                </p:oleObj>
              </mc:Choice>
              <mc:Fallback>
                <p:oleObj name="think-cell Folie" r:id="rId6" imgW="270" imgH="270" progId="TCLayout.ActiveDocument.1">
                  <p:embed/>
                  <p:pic>
                    <p:nvPicPr>
                      <p:cNvPr id="9" name="Objekt 8" hidden="1"/>
                      <p:cNvPicPr/>
                      <p:nvPr/>
                    </p:nvPicPr>
                    <p:blipFill>
                      <a:blip r:embed="rId7"/>
                      <a:stretch>
                        <a:fillRect/>
                      </a:stretch>
                    </p:blipFill>
                    <p:spPr>
                      <a:xfrm>
                        <a:off x="1590" y="1590"/>
                        <a:ext cx="1587" cy="1587"/>
                      </a:xfrm>
                      <a:prstGeom prst="rect">
                        <a:avLst/>
                      </a:prstGeom>
                    </p:spPr>
                  </p:pic>
                </p:oleObj>
              </mc:Fallback>
            </mc:AlternateContent>
          </a:graphicData>
        </a:graphic>
      </p:graphicFrame>
      <p:sp>
        <p:nvSpPr>
          <p:cNvPr id="10" name="Textplatzhalter 1"/>
          <p:cNvSpPr>
            <a:spLocks noGrp="1"/>
          </p:cNvSpPr>
          <p:nvPr>
            <p:ph type="body" sz="quarter" idx="12"/>
          </p:nvPr>
        </p:nvSpPr>
        <p:spPr>
          <a:xfrm>
            <a:off x="288462" y="2105409"/>
            <a:ext cx="10945150" cy="1612978"/>
          </a:xfrm>
          <a:noFill/>
          <a:ln>
            <a:noFill/>
          </a:ln>
        </p:spPr>
        <p:txBody>
          <a:bodyPr vert="horz" lIns="108000" tIns="108000" rIns="108000" bIns="108000" rtlCol="0" anchor="t" anchorCtr="0">
            <a:spAutoFit/>
          </a:bodyPr>
          <a:lstStyle/>
          <a:p>
            <a:endParaRPr lang="en-US" sz="2200" b="0">
              <a:ln>
                <a:solidFill>
                  <a:schemeClr val="tx1"/>
                </a:solidFill>
              </a:ln>
              <a:solidFill>
                <a:schemeClr val="tx1"/>
              </a:solidFill>
              <a:latin typeface="FlexoSoft Medium" panose="02000000000000000000" pitchFamily="2" charset="0"/>
            </a:endParaRPr>
          </a:p>
          <a:p>
            <a:endParaRPr lang="en-US" sz="2200">
              <a:ln>
                <a:solidFill>
                  <a:schemeClr val="tx1"/>
                </a:solidFill>
              </a:ln>
              <a:solidFill>
                <a:schemeClr val="tx1"/>
              </a:solidFill>
              <a:latin typeface="FlexoSoft Medium"/>
              <a:cs typeface="Calibri Light"/>
            </a:endParaRPr>
          </a:p>
          <a:p>
            <a:endParaRPr lang="en-US" sz="2200">
              <a:ln>
                <a:solidFill>
                  <a:schemeClr val="tx1"/>
                </a:solidFill>
              </a:ln>
              <a:solidFill>
                <a:schemeClr val="tx1"/>
              </a:solidFill>
              <a:latin typeface="FlexoSoft Medium"/>
              <a:cs typeface="Calibri Light"/>
            </a:endParaRPr>
          </a:p>
          <a:p>
            <a:r>
              <a:rPr lang="en-US" sz="2200">
                <a:ln>
                  <a:solidFill>
                    <a:schemeClr val="tx1"/>
                  </a:solidFill>
                </a:ln>
                <a:solidFill>
                  <a:schemeClr val="tx1"/>
                </a:solidFill>
                <a:latin typeface="FlexoSoft Medium"/>
                <a:cs typeface="Calibri Light"/>
              </a:rPr>
              <a:t>Presentation</a:t>
            </a:r>
            <a:endParaRPr lang="en-US" sz="2200" b="0">
              <a:ln>
                <a:solidFill>
                  <a:schemeClr val="tx1"/>
                </a:solidFill>
              </a:ln>
              <a:solidFill>
                <a:schemeClr val="tx1"/>
              </a:solidFill>
              <a:latin typeface="FlexoSoft Medium" panose="02000000000000000000" pitchFamily="2" charset="0"/>
            </a:endParaRPr>
          </a:p>
        </p:txBody>
      </p:sp>
      <p:sp>
        <p:nvSpPr>
          <p:cNvPr id="2" name="Rectangle 1">
            <a:extLst>
              <a:ext uri="{FF2B5EF4-FFF2-40B4-BE49-F238E27FC236}">
                <a16:creationId xmlns:a16="http://schemas.microsoft.com/office/drawing/2014/main" id="{6D853B93-D5A2-4575-A398-D3296A16ECB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356815008</a:t>
            </a:r>
          </a:p>
        </p:txBody>
      </p:sp>
      <p:sp>
        <p:nvSpPr>
          <p:cNvPr id="3" name="Rectangle 2">
            <a:extLst>
              <a:ext uri="{FF2B5EF4-FFF2-40B4-BE49-F238E27FC236}">
                <a16:creationId xmlns:a16="http://schemas.microsoft.com/office/drawing/2014/main" id="{47DA746A-E0FB-40F1-B94E-B0C79A16FCD0}"/>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344663000</a:t>
            </a:r>
          </a:p>
        </p:txBody>
      </p:sp>
      <p:sp>
        <p:nvSpPr>
          <p:cNvPr id="4" name="Rectangle 3">
            <a:extLst>
              <a:ext uri="{FF2B5EF4-FFF2-40B4-BE49-F238E27FC236}">
                <a16:creationId xmlns:a16="http://schemas.microsoft.com/office/drawing/2014/main" id="{8AB8E76E-D555-4E5A-A682-52AA97F696D2}"/>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52040792</a:t>
            </a:r>
          </a:p>
        </p:txBody>
      </p:sp>
      <p:sp>
        <p:nvSpPr>
          <p:cNvPr id="5" name="Rechteck 4">
            <a:extLst>
              <a:ext uri="{FF2B5EF4-FFF2-40B4-BE49-F238E27FC236}">
                <a16:creationId xmlns:a16="http://schemas.microsoft.com/office/drawing/2014/main" id="{4C06CB80-EFAF-4AC9-BF91-904C67D7D84D}"/>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
              <a:t>312511520</a:t>
            </a:r>
          </a:p>
        </p:txBody>
      </p:sp>
      <p:sp>
        <p:nvSpPr>
          <p:cNvPr id="6" name="Rechteck 5">
            <a:extLst>
              <a:ext uri="{FF2B5EF4-FFF2-40B4-BE49-F238E27FC236}">
                <a16:creationId xmlns:a16="http://schemas.microsoft.com/office/drawing/2014/main" id="{434B621D-8BD5-4908-BC31-2B69358C1F23}"/>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361059264</a:t>
            </a:r>
          </a:p>
        </p:txBody>
      </p:sp>
      <p:sp>
        <p:nvSpPr>
          <p:cNvPr id="7" name="Rechteck 6">
            <a:extLst>
              <a:ext uri="{FF2B5EF4-FFF2-40B4-BE49-F238E27FC236}">
                <a16:creationId xmlns:a16="http://schemas.microsoft.com/office/drawing/2014/main" id="{8E322BB1-1AE6-4BE2-B6C1-D7635E037487}"/>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359477000</a:t>
            </a:r>
          </a:p>
        </p:txBody>
      </p:sp>
      <p:sp>
        <p:nvSpPr>
          <p:cNvPr id="8" name="Rectangle 7">
            <a:extLst>
              <a:ext uri="{FF2B5EF4-FFF2-40B4-BE49-F238E27FC236}">
                <a16:creationId xmlns:a16="http://schemas.microsoft.com/office/drawing/2014/main" id="{64A4F7AF-C586-4017-967A-4400DC8C81D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377606032</a:t>
            </a:r>
          </a:p>
        </p:txBody>
      </p:sp>
      <p:sp>
        <p:nvSpPr>
          <p:cNvPr id="11" name="Rectangle 10">
            <a:extLst>
              <a:ext uri="{FF2B5EF4-FFF2-40B4-BE49-F238E27FC236}">
                <a16:creationId xmlns:a16="http://schemas.microsoft.com/office/drawing/2014/main" id="{23FB2909-E9C9-4CED-84AF-84B8AF34E0C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373748880</a:t>
            </a:r>
          </a:p>
        </p:txBody>
      </p:sp>
      <p:sp>
        <p:nvSpPr>
          <p:cNvPr id="12" name="Rechteck 11">
            <a:extLst>
              <a:ext uri="{FF2B5EF4-FFF2-40B4-BE49-F238E27FC236}">
                <a16:creationId xmlns:a16="http://schemas.microsoft.com/office/drawing/2014/main" id="{B8974233-7292-42AA-9742-EB6AFF31A96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323641608</a:t>
            </a:r>
          </a:p>
        </p:txBody>
      </p:sp>
      <p:sp>
        <p:nvSpPr>
          <p:cNvPr id="13" name="Rechteck 12">
            <a:extLst>
              <a:ext uri="{FF2B5EF4-FFF2-40B4-BE49-F238E27FC236}">
                <a16:creationId xmlns:a16="http://schemas.microsoft.com/office/drawing/2014/main" id="{170FF119-756F-42E2-A674-A2854FA51BA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308672400</a:t>
            </a:r>
          </a:p>
        </p:txBody>
      </p:sp>
      <p:sp>
        <p:nvSpPr>
          <p:cNvPr id="14" name="Rechteck 13">
            <a:extLst>
              <a:ext uri="{FF2B5EF4-FFF2-40B4-BE49-F238E27FC236}">
                <a16:creationId xmlns:a16="http://schemas.microsoft.com/office/drawing/2014/main" id="{F12F136D-CBEF-4E00-B9D4-13CA2D09C7E9}"/>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6" name="Rechteck 15">
            <a:extLst>
              <a:ext uri="{FF2B5EF4-FFF2-40B4-BE49-F238E27FC236}">
                <a16:creationId xmlns:a16="http://schemas.microsoft.com/office/drawing/2014/main" id="{E90C9305-19BA-4169-BFE6-683AFEEE7AF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7" name="Rechteck 16">
            <a:extLst>
              <a:ext uri="{FF2B5EF4-FFF2-40B4-BE49-F238E27FC236}">
                <a16:creationId xmlns:a16="http://schemas.microsoft.com/office/drawing/2014/main" id="{7CB16AF0-5AAC-4CA7-ABBA-1DD3B4C1284E}"/>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207126184</a:t>
            </a:r>
          </a:p>
        </p:txBody>
      </p:sp>
      <p:sp>
        <p:nvSpPr>
          <p:cNvPr id="19" name="Rechteck 18">
            <a:extLst>
              <a:ext uri="{FF2B5EF4-FFF2-40B4-BE49-F238E27FC236}">
                <a16:creationId xmlns:a16="http://schemas.microsoft.com/office/drawing/2014/main" id="{1C6F120B-8B50-40A0-BDE2-F1E5BFA477E6}"/>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342270816</a:t>
            </a:r>
          </a:p>
        </p:txBody>
      </p:sp>
      <p:pic>
        <p:nvPicPr>
          <p:cNvPr id="22" name="Grafik 21">
            <a:extLst>
              <a:ext uri="{FF2B5EF4-FFF2-40B4-BE49-F238E27FC236}">
                <a16:creationId xmlns:a16="http://schemas.microsoft.com/office/drawing/2014/main" id="{77237022-EE65-4386-BA08-1E346446B16E}"/>
              </a:ext>
            </a:extLst>
          </p:cNvPr>
          <p:cNvPicPr>
            <a:picLocks noChangeAspect="1"/>
          </p:cNvPicPr>
          <p:nvPr/>
        </p:nvPicPr>
        <p:blipFill>
          <a:blip r:embed="rId8"/>
          <a:stretch>
            <a:fillRect/>
          </a:stretch>
        </p:blipFill>
        <p:spPr>
          <a:xfrm>
            <a:off x="288462" y="4749950"/>
            <a:ext cx="5105651" cy="982947"/>
          </a:xfrm>
          <a:prstGeom prst="rect">
            <a:avLst/>
          </a:prstGeom>
        </p:spPr>
      </p:pic>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3852687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4" name="think-cell Folie" r:id="rId6" imgW="592" imgH="595" progId="TCLayout.ActiveDocument.1">
                  <p:embed/>
                </p:oleObj>
              </mc:Choice>
              <mc:Fallback>
                <p:oleObj name="think-cell Folie" r:id="rId6"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25" name="Grafik 24" descr="Ein Bild, das dunkel enthält.&#10;&#10;Automatisch generierte Beschreibung">
            <a:extLst>
              <a:ext uri="{FF2B5EF4-FFF2-40B4-BE49-F238E27FC236}">
                <a16:creationId xmlns:a16="http://schemas.microsoft.com/office/drawing/2014/main" id="{FCE70341-DA6B-433E-ADF7-0EAC87493B8F}"/>
              </a:ext>
            </a:extLst>
          </p:cNvPr>
          <p:cNvPicPr>
            <a:picLocks noChangeAspect="1"/>
          </p:cNvPicPr>
          <p:nvPr/>
        </p:nvPicPr>
        <p:blipFill>
          <a:blip r:embed="rId8">
            <a:duotone>
              <a:schemeClr val="accent6">
                <a:shade val="45000"/>
                <a:satMod val="135000"/>
              </a:schemeClr>
              <a:prstClr val="white"/>
            </a:duotone>
            <a:alphaModFix amt="15000"/>
          </a:blip>
          <a:stretch>
            <a:fillRect/>
          </a:stretch>
        </p:blipFill>
        <p:spPr>
          <a:xfrm rot="20686701">
            <a:off x="2791310" y="1355074"/>
            <a:ext cx="11464973" cy="8551943"/>
          </a:xfrm>
          <a:prstGeom prst="rect">
            <a:avLst/>
          </a:prstGeom>
        </p:spPr>
      </p:pic>
      <p:sp>
        <p:nvSpPr>
          <p:cNvPr id="17" name="Teilkreis 16">
            <a:extLst>
              <a:ext uri="{FF2B5EF4-FFF2-40B4-BE49-F238E27FC236}">
                <a16:creationId xmlns:a16="http://schemas.microsoft.com/office/drawing/2014/main" id="{C9C7E6E5-611D-45EA-9A9F-F104F894113F}"/>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Logos</a:t>
            </a:r>
          </a:p>
        </p:txBody>
      </p:sp>
      <p:pic>
        <p:nvPicPr>
          <p:cNvPr id="3088" name="Picture 16">
            <a:extLst>
              <a:ext uri="{FF2B5EF4-FFF2-40B4-BE49-F238E27FC236}">
                <a16:creationId xmlns:a16="http://schemas.microsoft.com/office/drawing/2014/main" id="{F72A8B7E-732E-4B0C-8588-1320247D45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48309" y="5400470"/>
            <a:ext cx="1405205" cy="804801"/>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a:extLst>
              <a:ext uri="{FF2B5EF4-FFF2-40B4-BE49-F238E27FC236}">
                <a16:creationId xmlns:a16="http://schemas.microsoft.com/office/drawing/2014/main" id="{D3BB906B-B65F-4A67-98C4-862449CD2D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0231" y="4587723"/>
            <a:ext cx="872187" cy="886033"/>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a:extLst>
              <a:ext uri="{FF2B5EF4-FFF2-40B4-BE49-F238E27FC236}">
                <a16:creationId xmlns:a16="http://schemas.microsoft.com/office/drawing/2014/main" id="{9FDAEF24-BA7D-4E72-B3BE-2D955FC524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5027" y="5243884"/>
            <a:ext cx="1104819" cy="1117973"/>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7DBDD973-78E3-47C6-8AA8-44941886C60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15114" y="1585482"/>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a:extLst>
              <a:ext uri="{FF2B5EF4-FFF2-40B4-BE49-F238E27FC236}">
                <a16:creationId xmlns:a16="http://schemas.microsoft.com/office/drawing/2014/main" id="{00278130-6A13-4C98-8848-0032F0E95D5B}"/>
              </a:ext>
            </a:extLst>
          </p:cNvPr>
          <p:cNvPicPr>
            <a:picLocks noChangeAspect="1"/>
          </p:cNvPicPr>
          <p:nvPr/>
        </p:nvPicPr>
        <p:blipFill>
          <a:blip r:embed="rId13"/>
          <a:stretch>
            <a:fillRect/>
          </a:stretch>
        </p:blipFill>
        <p:spPr>
          <a:xfrm>
            <a:off x="8142677" y="3742358"/>
            <a:ext cx="1749259" cy="983957"/>
          </a:xfrm>
          <a:prstGeom prst="rect">
            <a:avLst/>
          </a:prstGeom>
        </p:spPr>
      </p:pic>
      <p:pic>
        <p:nvPicPr>
          <p:cNvPr id="22" name="Grafik 21">
            <a:extLst>
              <a:ext uri="{FF2B5EF4-FFF2-40B4-BE49-F238E27FC236}">
                <a16:creationId xmlns:a16="http://schemas.microsoft.com/office/drawing/2014/main" id="{AB203166-E2F2-45EB-A292-23761997F2CB}"/>
              </a:ext>
            </a:extLst>
          </p:cNvPr>
          <p:cNvPicPr>
            <a:picLocks noChangeAspect="1"/>
          </p:cNvPicPr>
          <p:nvPr/>
        </p:nvPicPr>
        <p:blipFill>
          <a:blip r:embed="rId14"/>
          <a:stretch>
            <a:fillRect/>
          </a:stretch>
        </p:blipFill>
        <p:spPr>
          <a:xfrm>
            <a:off x="2979269" y="3849331"/>
            <a:ext cx="1408556" cy="770010"/>
          </a:xfrm>
          <a:prstGeom prst="rect">
            <a:avLst/>
          </a:prstGeom>
        </p:spPr>
      </p:pic>
      <p:pic>
        <p:nvPicPr>
          <p:cNvPr id="23" name="Grafik 22" descr="Ein Bild, das Text, Uhr, Messanzeige enthält.&#10;&#10;Automatisch generierte Beschreibung">
            <a:extLst>
              <a:ext uri="{FF2B5EF4-FFF2-40B4-BE49-F238E27FC236}">
                <a16:creationId xmlns:a16="http://schemas.microsoft.com/office/drawing/2014/main" id="{880C27AB-A266-4D16-B6CE-B608468EFA60}"/>
              </a:ext>
            </a:extLst>
          </p:cNvPr>
          <p:cNvPicPr>
            <a:picLocks noChangeAspect="1"/>
          </p:cNvPicPr>
          <p:nvPr/>
        </p:nvPicPr>
        <p:blipFill>
          <a:blip r:embed="rId15"/>
          <a:stretch>
            <a:fillRect/>
          </a:stretch>
        </p:blipFill>
        <p:spPr>
          <a:xfrm>
            <a:off x="9511699" y="4821435"/>
            <a:ext cx="1712493" cy="418609"/>
          </a:xfrm>
          <a:prstGeom prst="rect">
            <a:avLst/>
          </a:prstGeom>
        </p:spPr>
      </p:pic>
      <p:pic>
        <p:nvPicPr>
          <p:cNvPr id="6" name="Grafik 5">
            <a:extLst>
              <a:ext uri="{FF2B5EF4-FFF2-40B4-BE49-F238E27FC236}">
                <a16:creationId xmlns:a16="http://schemas.microsoft.com/office/drawing/2014/main" id="{E801FD9D-36B2-4E40-B027-4CB85035AA9C}"/>
              </a:ext>
            </a:extLst>
          </p:cNvPr>
          <p:cNvPicPr>
            <a:picLocks noChangeAspect="1"/>
          </p:cNvPicPr>
          <p:nvPr/>
        </p:nvPicPr>
        <p:blipFill>
          <a:blip r:embed="rId16"/>
          <a:stretch>
            <a:fillRect/>
          </a:stretch>
        </p:blipFill>
        <p:spPr>
          <a:xfrm>
            <a:off x="9047562" y="2511509"/>
            <a:ext cx="592386" cy="641387"/>
          </a:xfrm>
          <a:prstGeom prst="rect">
            <a:avLst/>
          </a:prstGeom>
        </p:spPr>
      </p:pic>
      <p:pic>
        <p:nvPicPr>
          <p:cNvPr id="8" name="Grafik 7">
            <a:extLst>
              <a:ext uri="{FF2B5EF4-FFF2-40B4-BE49-F238E27FC236}">
                <a16:creationId xmlns:a16="http://schemas.microsoft.com/office/drawing/2014/main" id="{183685A2-5DC3-47D9-9FE3-49DCA1C005FB}"/>
              </a:ext>
            </a:extLst>
          </p:cNvPr>
          <p:cNvPicPr>
            <a:picLocks noChangeAspect="1"/>
          </p:cNvPicPr>
          <p:nvPr/>
        </p:nvPicPr>
        <p:blipFill>
          <a:blip r:embed="rId17"/>
          <a:stretch>
            <a:fillRect/>
          </a:stretch>
        </p:blipFill>
        <p:spPr>
          <a:xfrm>
            <a:off x="6161239" y="4616807"/>
            <a:ext cx="827865" cy="827865"/>
          </a:xfrm>
          <a:prstGeom prst="rect">
            <a:avLst/>
          </a:prstGeom>
        </p:spPr>
      </p:pic>
      <p:pic>
        <p:nvPicPr>
          <p:cNvPr id="24" name="Grafik 23">
            <a:extLst>
              <a:ext uri="{FF2B5EF4-FFF2-40B4-BE49-F238E27FC236}">
                <a16:creationId xmlns:a16="http://schemas.microsoft.com/office/drawing/2014/main" id="{74157A46-D0ED-4A48-A468-6BE44B498445}"/>
              </a:ext>
            </a:extLst>
          </p:cNvPr>
          <p:cNvPicPr>
            <a:picLocks noChangeAspect="1"/>
          </p:cNvPicPr>
          <p:nvPr/>
        </p:nvPicPr>
        <p:blipFill>
          <a:blip r:embed="rId18"/>
          <a:stretch>
            <a:fillRect/>
          </a:stretch>
        </p:blipFill>
        <p:spPr>
          <a:xfrm>
            <a:off x="3759486" y="5392759"/>
            <a:ext cx="2491835" cy="820222"/>
          </a:xfrm>
          <a:prstGeom prst="rect">
            <a:avLst/>
          </a:prstGeom>
        </p:spPr>
      </p:pic>
      <p:pic>
        <p:nvPicPr>
          <p:cNvPr id="26" name="Grafik 25" descr="Ein Bild, das Text, drinnen, dunkel enthält.&#10;&#10;Automatisch generierte Beschreibung">
            <a:extLst>
              <a:ext uri="{FF2B5EF4-FFF2-40B4-BE49-F238E27FC236}">
                <a16:creationId xmlns:a16="http://schemas.microsoft.com/office/drawing/2014/main" id="{335E88DA-64F5-4BCD-AD7E-4709B2A07350}"/>
              </a:ext>
            </a:extLst>
          </p:cNvPr>
          <p:cNvPicPr>
            <a:picLocks noChangeAspect="1"/>
          </p:cNvPicPr>
          <p:nvPr/>
        </p:nvPicPr>
        <p:blipFill>
          <a:blip r:embed="rId19"/>
          <a:stretch>
            <a:fillRect/>
          </a:stretch>
        </p:blipFill>
        <p:spPr>
          <a:xfrm>
            <a:off x="8496028" y="3045813"/>
            <a:ext cx="1637137" cy="1089770"/>
          </a:xfrm>
          <a:prstGeom prst="rect">
            <a:avLst/>
          </a:prstGeom>
        </p:spPr>
      </p:pic>
      <p:pic>
        <p:nvPicPr>
          <p:cNvPr id="27" name="Grafik 26">
            <a:extLst>
              <a:ext uri="{FF2B5EF4-FFF2-40B4-BE49-F238E27FC236}">
                <a16:creationId xmlns:a16="http://schemas.microsoft.com/office/drawing/2014/main" id="{77138097-FEBD-4AE6-BF7E-2E57C5575FCB}"/>
              </a:ext>
            </a:extLst>
          </p:cNvPr>
          <p:cNvPicPr>
            <a:picLocks noChangeAspect="1"/>
          </p:cNvPicPr>
          <p:nvPr/>
        </p:nvPicPr>
        <p:blipFill>
          <a:blip r:embed="rId20"/>
          <a:stretch>
            <a:fillRect/>
          </a:stretch>
        </p:blipFill>
        <p:spPr>
          <a:xfrm>
            <a:off x="1299758" y="3678577"/>
            <a:ext cx="1667276" cy="1111518"/>
          </a:xfrm>
          <a:prstGeom prst="rect">
            <a:avLst/>
          </a:prstGeom>
        </p:spPr>
      </p:pic>
      <p:pic>
        <p:nvPicPr>
          <p:cNvPr id="28" name="Grafik 27">
            <a:extLst>
              <a:ext uri="{FF2B5EF4-FFF2-40B4-BE49-F238E27FC236}">
                <a16:creationId xmlns:a16="http://schemas.microsoft.com/office/drawing/2014/main" id="{FDB8DAB5-0016-431A-BDD8-EC9FEAA8C07F}"/>
              </a:ext>
            </a:extLst>
          </p:cNvPr>
          <p:cNvPicPr>
            <a:picLocks noChangeAspect="1"/>
          </p:cNvPicPr>
          <p:nvPr/>
        </p:nvPicPr>
        <p:blipFill>
          <a:blip r:embed="rId21"/>
          <a:stretch>
            <a:fillRect/>
          </a:stretch>
        </p:blipFill>
        <p:spPr>
          <a:xfrm>
            <a:off x="1087493" y="4874050"/>
            <a:ext cx="3302471" cy="1857640"/>
          </a:xfrm>
          <a:prstGeom prst="rect">
            <a:avLst/>
          </a:prstGeom>
        </p:spPr>
      </p:pic>
      <p:pic>
        <p:nvPicPr>
          <p:cNvPr id="29" name="Grafik 28" descr="Ein Bild, das Text enthält.&#10;&#10;Automatisch generierte Beschreibung">
            <a:extLst>
              <a:ext uri="{FF2B5EF4-FFF2-40B4-BE49-F238E27FC236}">
                <a16:creationId xmlns:a16="http://schemas.microsoft.com/office/drawing/2014/main" id="{C1EBAE24-FB4D-498A-93F5-9C2F19DA31FF}"/>
              </a:ext>
            </a:extLst>
          </p:cNvPr>
          <p:cNvPicPr>
            <a:picLocks noChangeAspect="1"/>
          </p:cNvPicPr>
          <p:nvPr/>
        </p:nvPicPr>
        <p:blipFill>
          <a:blip r:embed="rId22"/>
          <a:stretch>
            <a:fillRect/>
          </a:stretch>
        </p:blipFill>
        <p:spPr>
          <a:xfrm>
            <a:off x="4676923" y="2336551"/>
            <a:ext cx="2444750" cy="991303"/>
          </a:xfrm>
          <a:prstGeom prst="rect">
            <a:avLst/>
          </a:prstGeom>
        </p:spPr>
      </p:pic>
      <p:pic>
        <p:nvPicPr>
          <p:cNvPr id="30" name="Grafik 29">
            <a:extLst>
              <a:ext uri="{FF2B5EF4-FFF2-40B4-BE49-F238E27FC236}">
                <a16:creationId xmlns:a16="http://schemas.microsoft.com/office/drawing/2014/main" id="{DD4AF1C8-29CE-45FB-849A-A4B57CEFF8CE}"/>
              </a:ext>
            </a:extLst>
          </p:cNvPr>
          <p:cNvPicPr>
            <a:picLocks noChangeAspect="1"/>
          </p:cNvPicPr>
          <p:nvPr/>
        </p:nvPicPr>
        <p:blipFill>
          <a:blip r:embed="rId23"/>
          <a:stretch>
            <a:fillRect/>
          </a:stretch>
        </p:blipFill>
        <p:spPr>
          <a:xfrm>
            <a:off x="6420943" y="5486462"/>
            <a:ext cx="1881544" cy="632816"/>
          </a:xfrm>
          <a:prstGeom prst="rect">
            <a:avLst/>
          </a:prstGeom>
        </p:spPr>
      </p:pic>
      <p:pic>
        <p:nvPicPr>
          <p:cNvPr id="31" name="Grafik 30">
            <a:extLst>
              <a:ext uri="{FF2B5EF4-FFF2-40B4-BE49-F238E27FC236}">
                <a16:creationId xmlns:a16="http://schemas.microsoft.com/office/drawing/2014/main" id="{3683C14C-26D6-42D3-95D4-726159965F25}"/>
              </a:ext>
            </a:extLst>
          </p:cNvPr>
          <p:cNvPicPr>
            <a:picLocks noChangeAspect="1"/>
          </p:cNvPicPr>
          <p:nvPr/>
        </p:nvPicPr>
        <p:blipFill>
          <a:blip r:embed="rId24"/>
          <a:stretch>
            <a:fillRect/>
          </a:stretch>
        </p:blipFill>
        <p:spPr>
          <a:xfrm>
            <a:off x="2043810" y="3375444"/>
            <a:ext cx="2124224" cy="430509"/>
          </a:xfrm>
          <a:prstGeom prst="rect">
            <a:avLst/>
          </a:prstGeom>
        </p:spPr>
      </p:pic>
      <p:pic>
        <p:nvPicPr>
          <p:cNvPr id="32" name="Picture 10">
            <a:extLst>
              <a:ext uri="{FF2B5EF4-FFF2-40B4-BE49-F238E27FC236}">
                <a16:creationId xmlns:a16="http://schemas.microsoft.com/office/drawing/2014/main" id="{F74AEDDA-C5DB-4CE0-AC60-93E2D36AE504}"/>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088" t="22838" r="13692" b="27205"/>
          <a:stretch/>
        </p:blipFill>
        <p:spPr bwMode="auto">
          <a:xfrm>
            <a:off x="1717450" y="4788225"/>
            <a:ext cx="1767796" cy="485029"/>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55850A9-4D08-40D3-BE1B-EC8002332372}"/>
              </a:ext>
            </a:extLst>
          </p:cNvPr>
          <p:cNvPicPr>
            <a:picLocks noChangeAspect="1"/>
          </p:cNvPicPr>
          <p:nvPr/>
        </p:nvPicPr>
        <p:blipFill>
          <a:blip r:embed="rId26"/>
          <a:stretch>
            <a:fillRect/>
          </a:stretch>
        </p:blipFill>
        <p:spPr>
          <a:xfrm>
            <a:off x="7057925" y="4517431"/>
            <a:ext cx="1026616" cy="1026616"/>
          </a:xfrm>
          <a:prstGeom prst="rect">
            <a:avLst/>
          </a:prstGeom>
        </p:spPr>
      </p:pic>
      <p:pic>
        <p:nvPicPr>
          <p:cNvPr id="10" name="Grafik 9">
            <a:extLst>
              <a:ext uri="{FF2B5EF4-FFF2-40B4-BE49-F238E27FC236}">
                <a16:creationId xmlns:a16="http://schemas.microsoft.com/office/drawing/2014/main" id="{CA29AE2B-3A81-4E25-9A14-7D592817984B}"/>
              </a:ext>
            </a:extLst>
          </p:cNvPr>
          <p:cNvPicPr>
            <a:picLocks noChangeAspect="1"/>
          </p:cNvPicPr>
          <p:nvPr/>
        </p:nvPicPr>
        <p:blipFill>
          <a:blip r:embed="rId27"/>
          <a:stretch>
            <a:fillRect/>
          </a:stretch>
        </p:blipFill>
        <p:spPr>
          <a:xfrm>
            <a:off x="360862" y="4046379"/>
            <a:ext cx="926661" cy="375915"/>
          </a:xfrm>
          <a:prstGeom prst="rect">
            <a:avLst/>
          </a:prstGeom>
        </p:spPr>
      </p:pic>
      <p:pic>
        <p:nvPicPr>
          <p:cNvPr id="12" name="Grafik 11">
            <a:extLst>
              <a:ext uri="{FF2B5EF4-FFF2-40B4-BE49-F238E27FC236}">
                <a16:creationId xmlns:a16="http://schemas.microsoft.com/office/drawing/2014/main" id="{08C621FC-DC50-4B73-A9EB-23E1EA12C64D}"/>
              </a:ext>
            </a:extLst>
          </p:cNvPr>
          <p:cNvPicPr>
            <a:picLocks noChangeAspect="1"/>
          </p:cNvPicPr>
          <p:nvPr/>
        </p:nvPicPr>
        <p:blipFill>
          <a:blip r:embed="rId28"/>
          <a:stretch>
            <a:fillRect/>
          </a:stretch>
        </p:blipFill>
        <p:spPr>
          <a:xfrm>
            <a:off x="4519702" y="3421042"/>
            <a:ext cx="1916123" cy="339313"/>
          </a:xfrm>
          <a:prstGeom prst="rect">
            <a:avLst/>
          </a:prstGeom>
        </p:spPr>
      </p:pic>
      <p:pic>
        <p:nvPicPr>
          <p:cNvPr id="33" name="Grafik 32">
            <a:extLst>
              <a:ext uri="{FF2B5EF4-FFF2-40B4-BE49-F238E27FC236}">
                <a16:creationId xmlns:a16="http://schemas.microsoft.com/office/drawing/2014/main" id="{2AF8F179-2BBF-4CC0-8BD8-BD7CC7162137}"/>
              </a:ext>
            </a:extLst>
          </p:cNvPr>
          <p:cNvPicPr>
            <a:picLocks noChangeAspect="1"/>
          </p:cNvPicPr>
          <p:nvPr/>
        </p:nvPicPr>
        <p:blipFill>
          <a:blip r:embed="rId29"/>
          <a:stretch>
            <a:fillRect/>
          </a:stretch>
        </p:blipFill>
        <p:spPr>
          <a:xfrm>
            <a:off x="3554067" y="4844811"/>
            <a:ext cx="1597343" cy="371857"/>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353AFCB8-FB38-4AAE-939F-016AB8747C08}"/>
              </a:ext>
            </a:extLst>
          </p:cNvPr>
          <p:cNvPicPr>
            <a:picLocks noChangeAspect="1"/>
          </p:cNvPicPr>
          <p:nvPr/>
        </p:nvPicPr>
        <p:blipFill>
          <a:blip r:embed="rId30"/>
          <a:stretch>
            <a:fillRect/>
          </a:stretch>
        </p:blipFill>
        <p:spPr>
          <a:xfrm>
            <a:off x="6404883" y="3934783"/>
            <a:ext cx="1725559" cy="599107"/>
          </a:xfrm>
          <a:prstGeom prst="rect">
            <a:avLst/>
          </a:prstGeom>
        </p:spPr>
      </p:pic>
      <p:pic>
        <p:nvPicPr>
          <p:cNvPr id="36" name="Grafik 35">
            <a:extLst>
              <a:ext uri="{FF2B5EF4-FFF2-40B4-BE49-F238E27FC236}">
                <a16:creationId xmlns:a16="http://schemas.microsoft.com/office/drawing/2014/main" id="{E43EAA71-6EA0-43FE-8AEC-8F75706271CC}"/>
              </a:ext>
            </a:extLst>
          </p:cNvPr>
          <p:cNvPicPr>
            <a:picLocks noChangeAspect="1"/>
          </p:cNvPicPr>
          <p:nvPr/>
        </p:nvPicPr>
        <p:blipFill>
          <a:blip r:embed="rId31"/>
          <a:stretch>
            <a:fillRect/>
          </a:stretch>
        </p:blipFill>
        <p:spPr>
          <a:xfrm>
            <a:off x="5250094" y="1909332"/>
            <a:ext cx="2027333" cy="442071"/>
          </a:xfrm>
          <a:prstGeom prst="rect">
            <a:avLst/>
          </a:prstGeom>
        </p:spPr>
      </p:pic>
      <p:pic>
        <p:nvPicPr>
          <p:cNvPr id="37" name="Grafik 36">
            <a:extLst>
              <a:ext uri="{FF2B5EF4-FFF2-40B4-BE49-F238E27FC236}">
                <a16:creationId xmlns:a16="http://schemas.microsoft.com/office/drawing/2014/main" id="{654B3E70-B34C-4110-8AA0-5D832134C0C5}"/>
              </a:ext>
            </a:extLst>
          </p:cNvPr>
          <p:cNvPicPr>
            <a:picLocks noChangeAspect="1"/>
          </p:cNvPicPr>
          <p:nvPr/>
        </p:nvPicPr>
        <p:blipFill>
          <a:blip r:embed="rId32"/>
          <a:stretch>
            <a:fillRect/>
          </a:stretch>
        </p:blipFill>
        <p:spPr>
          <a:xfrm>
            <a:off x="428419" y="1948949"/>
            <a:ext cx="1200936" cy="362836"/>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5BCA16A2-D997-4798-9DA5-F79048E137FE}"/>
              </a:ext>
            </a:extLst>
          </p:cNvPr>
          <p:cNvPicPr>
            <a:picLocks noChangeAspect="1"/>
          </p:cNvPicPr>
          <p:nvPr/>
        </p:nvPicPr>
        <p:blipFill>
          <a:blip r:embed="rId33"/>
          <a:stretch>
            <a:fillRect/>
          </a:stretch>
        </p:blipFill>
        <p:spPr>
          <a:xfrm>
            <a:off x="9904171" y="3499063"/>
            <a:ext cx="1470547" cy="1470547"/>
          </a:xfrm>
          <a:prstGeom prst="rect">
            <a:avLst/>
          </a:prstGeom>
        </p:spPr>
      </p:pic>
      <p:pic>
        <p:nvPicPr>
          <p:cNvPr id="14" name="Grafik 13">
            <a:extLst>
              <a:ext uri="{FF2B5EF4-FFF2-40B4-BE49-F238E27FC236}">
                <a16:creationId xmlns:a16="http://schemas.microsoft.com/office/drawing/2014/main" id="{DB9D9B4D-E3DA-446C-B06D-A04F656AD7FE}"/>
              </a:ext>
            </a:extLst>
          </p:cNvPr>
          <p:cNvPicPr>
            <a:picLocks noChangeAspect="1"/>
          </p:cNvPicPr>
          <p:nvPr/>
        </p:nvPicPr>
        <p:blipFill>
          <a:blip r:embed="rId34"/>
          <a:stretch>
            <a:fillRect/>
          </a:stretch>
        </p:blipFill>
        <p:spPr>
          <a:xfrm>
            <a:off x="227499" y="2405657"/>
            <a:ext cx="2111951" cy="853091"/>
          </a:xfrm>
          <a:prstGeom prst="rect">
            <a:avLst/>
          </a:prstGeom>
        </p:spPr>
      </p:pic>
      <p:pic>
        <p:nvPicPr>
          <p:cNvPr id="38" name="Grafik 37">
            <a:extLst>
              <a:ext uri="{FF2B5EF4-FFF2-40B4-BE49-F238E27FC236}">
                <a16:creationId xmlns:a16="http://schemas.microsoft.com/office/drawing/2014/main" id="{CC50274A-9DC8-4873-A5BF-2546543700B3}"/>
              </a:ext>
            </a:extLst>
          </p:cNvPr>
          <p:cNvPicPr>
            <a:picLocks noChangeAspect="1"/>
          </p:cNvPicPr>
          <p:nvPr/>
        </p:nvPicPr>
        <p:blipFill>
          <a:blip r:embed="rId35"/>
          <a:stretch>
            <a:fillRect/>
          </a:stretch>
        </p:blipFill>
        <p:spPr>
          <a:xfrm>
            <a:off x="2067042" y="1752167"/>
            <a:ext cx="756400" cy="756400"/>
          </a:xfrm>
          <a:prstGeom prst="rect">
            <a:avLst/>
          </a:prstGeom>
        </p:spPr>
      </p:pic>
      <p:pic>
        <p:nvPicPr>
          <p:cNvPr id="39" name="Grafik 38" descr="Ein Bild, das Text enthält.&#10;&#10;Automatisch generierte Beschreibung">
            <a:extLst>
              <a:ext uri="{FF2B5EF4-FFF2-40B4-BE49-F238E27FC236}">
                <a16:creationId xmlns:a16="http://schemas.microsoft.com/office/drawing/2014/main" id="{6C1ADF0C-2306-45E4-86B8-CC54467F1CF9}"/>
              </a:ext>
            </a:extLst>
          </p:cNvPr>
          <p:cNvPicPr>
            <a:picLocks noChangeAspect="1"/>
          </p:cNvPicPr>
          <p:nvPr/>
        </p:nvPicPr>
        <p:blipFill>
          <a:blip r:embed="rId36"/>
          <a:stretch>
            <a:fillRect/>
          </a:stretch>
        </p:blipFill>
        <p:spPr>
          <a:xfrm>
            <a:off x="8153362" y="4751536"/>
            <a:ext cx="1289517" cy="558407"/>
          </a:xfrm>
          <a:prstGeom prst="rect">
            <a:avLst/>
          </a:prstGeom>
        </p:spPr>
      </p:pic>
      <p:pic>
        <p:nvPicPr>
          <p:cNvPr id="40" name="Grafik 39" descr="Ein Bild, das Text enthält.&#10;&#10;Automatisch generierte Beschreibung">
            <a:extLst>
              <a:ext uri="{FF2B5EF4-FFF2-40B4-BE49-F238E27FC236}">
                <a16:creationId xmlns:a16="http://schemas.microsoft.com/office/drawing/2014/main" id="{90595A52-DE01-492E-B229-E2F38411C4D2}"/>
              </a:ext>
            </a:extLst>
          </p:cNvPr>
          <p:cNvPicPr>
            <a:picLocks noChangeAspect="1"/>
          </p:cNvPicPr>
          <p:nvPr/>
        </p:nvPicPr>
        <p:blipFill>
          <a:blip r:embed="rId37"/>
          <a:stretch>
            <a:fillRect/>
          </a:stretch>
        </p:blipFill>
        <p:spPr>
          <a:xfrm>
            <a:off x="360862" y="4794484"/>
            <a:ext cx="1287767" cy="472510"/>
          </a:xfrm>
          <a:prstGeom prst="rect">
            <a:avLst/>
          </a:prstGeom>
        </p:spPr>
      </p:pic>
      <p:pic>
        <p:nvPicPr>
          <p:cNvPr id="41" name="Grafik 40">
            <a:extLst>
              <a:ext uri="{FF2B5EF4-FFF2-40B4-BE49-F238E27FC236}">
                <a16:creationId xmlns:a16="http://schemas.microsoft.com/office/drawing/2014/main" id="{1E6DFB7C-413E-4DF7-B981-91502D8AA15E}"/>
              </a:ext>
            </a:extLst>
          </p:cNvPr>
          <p:cNvPicPr>
            <a:picLocks noChangeAspect="1"/>
          </p:cNvPicPr>
          <p:nvPr/>
        </p:nvPicPr>
        <p:blipFill>
          <a:blip r:embed="rId38"/>
          <a:stretch>
            <a:fillRect/>
          </a:stretch>
        </p:blipFill>
        <p:spPr>
          <a:xfrm>
            <a:off x="10027884" y="5488206"/>
            <a:ext cx="1236954" cy="629328"/>
          </a:xfrm>
          <a:prstGeom prst="rect">
            <a:avLst/>
          </a:prstGeom>
        </p:spPr>
      </p:pic>
      <p:pic>
        <p:nvPicPr>
          <p:cNvPr id="42" name="Grafik 41">
            <a:extLst>
              <a:ext uri="{FF2B5EF4-FFF2-40B4-BE49-F238E27FC236}">
                <a16:creationId xmlns:a16="http://schemas.microsoft.com/office/drawing/2014/main" id="{E0D09212-E342-4915-9642-4F5303BD8807}"/>
              </a:ext>
            </a:extLst>
          </p:cNvPr>
          <p:cNvPicPr>
            <a:picLocks noChangeAspect="1"/>
          </p:cNvPicPr>
          <p:nvPr/>
        </p:nvPicPr>
        <p:blipFill>
          <a:blip r:embed="rId39"/>
          <a:stretch>
            <a:fillRect/>
          </a:stretch>
        </p:blipFill>
        <p:spPr>
          <a:xfrm>
            <a:off x="7375499" y="2708475"/>
            <a:ext cx="1418237" cy="247455"/>
          </a:xfrm>
          <a:prstGeom prst="rect">
            <a:avLst/>
          </a:prstGeom>
        </p:spPr>
      </p:pic>
      <p:pic>
        <p:nvPicPr>
          <p:cNvPr id="35" name="Grafik 34" descr="Ein Bild, das Text enthält.&#10;&#10;Automatisch generierte Beschreibung">
            <a:extLst>
              <a:ext uri="{FF2B5EF4-FFF2-40B4-BE49-F238E27FC236}">
                <a16:creationId xmlns:a16="http://schemas.microsoft.com/office/drawing/2014/main" id="{DA725A87-73F0-42D8-ABE3-59F5A5FF5549}"/>
              </a:ext>
            </a:extLst>
          </p:cNvPr>
          <p:cNvPicPr>
            <a:picLocks noChangeAspect="1"/>
          </p:cNvPicPr>
          <p:nvPr/>
        </p:nvPicPr>
        <p:blipFill>
          <a:blip r:embed="rId40"/>
          <a:stretch>
            <a:fillRect/>
          </a:stretch>
        </p:blipFill>
        <p:spPr>
          <a:xfrm>
            <a:off x="3261129" y="1925879"/>
            <a:ext cx="1551278" cy="408976"/>
          </a:xfrm>
          <a:prstGeom prst="rect">
            <a:avLst/>
          </a:prstGeom>
        </p:spPr>
      </p:pic>
      <p:pic>
        <p:nvPicPr>
          <p:cNvPr id="11" name="Grafik 10">
            <a:extLst>
              <a:ext uri="{FF2B5EF4-FFF2-40B4-BE49-F238E27FC236}">
                <a16:creationId xmlns:a16="http://schemas.microsoft.com/office/drawing/2014/main" id="{897567D8-9C10-40E0-847D-E55A4C90178D}"/>
              </a:ext>
            </a:extLst>
          </p:cNvPr>
          <p:cNvPicPr>
            <a:picLocks noChangeAspect="1"/>
          </p:cNvPicPr>
          <p:nvPr/>
        </p:nvPicPr>
        <p:blipFill>
          <a:blip r:embed="rId41"/>
          <a:stretch>
            <a:fillRect/>
          </a:stretch>
        </p:blipFill>
        <p:spPr>
          <a:xfrm>
            <a:off x="248585" y="3267695"/>
            <a:ext cx="1443557" cy="646006"/>
          </a:xfrm>
          <a:prstGeom prst="rect">
            <a:avLst/>
          </a:prstGeom>
        </p:spPr>
      </p:pic>
      <p:pic>
        <p:nvPicPr>
          <p:cNvPr id="15" name="Grafik 14" descr="Ein Bild, das Text, ClipArt enthält.&#10;&#10;Automatisch generierte Beschreibung">
            <a:extLst>
              <a:ext uri="{FF2B5EF4-FFF2-40B4-BE49-F238E27FC236}">
                <a16:creationId xmlns:a16="http://schemas.microsoft.com/office/drawing/2014/main" id="{C96A23AD-90E9-4DB1-9250-AF41B60BA2A4}"/>
              </a:ext>
            </a:extLst>
          </p:cNvPr>
          <p:cNvPicPr>
            <a:picLocks noChangeAspect="1"/>
          </p:cNvPicPr>
          <p:nvPr/>
        </p:nvPicPr>
        <p:blipFill>
          <a:blip r:embed="rId42"/>
          <a:stretch>
            <a:fillRect/>
          </a:stretch>
        </p:blipFill>
        <p:spPr>
          <a:xfrm>
            <a:off x="6787493" y="3484673"/>
            <a:ext cx="1356867" cy="212051"/>
          </a:xfrm>
          <a:prstGeom prst="rect">
            <a:avLst/>
          </a:prstGeom>
        </p:spPr>
      </p:pic>
      <p:pic>
        <p:nvPicPr>
          <p:cNvPr id="13" name="Grafik 12">
            <a:extLst>
              <a:ext uri="{FF2B5EF4-FFF2-40B4-BE49-F238E27FC236}">
                <a16:creationId xmlns:a16="http://schemas.microsoft.com/office/drawing/2014/main" id="{F18E428A-ABE5-4B32-ABDA-DC640A561A52}"/>
              </a:ext>
            </a:extLst>
          </p:cNvPr>
          <p:cNvPicPr>
            <a:picLocks noChangeAspect="1"/>
          </p:cNvPicPr>
          <p:nvPr/>
        </p:nvPicPr>
        <p:blipFill>
          <a:blip r:embed="rId43"/>
          <a:stretch>
            <a:fillRect/>
          </a:stretch>
        </p:blipFill>
        <p:spPr>
          <a:xfrm>
            <a:off x="10484834" y="3241998"/>
            <a:ext cx="774717" cy="697400"/>
          </a:xfrm>
          <a:prstGeom prst="rect">
            <a:avLst/>
          </a:prstGeom>
        </p:spPr>
      </p:pic>
      <p:pic>
        <p:nvPicPr>
          <p:cNvPr id="18" name="Grafik 17">
            <a:extLst>
              <a:ext uri="{FF2B5EF4-FFF2-40B4-BE49-F238E27FC236}">
                <a16:creationId xmlns:a16="http://schemas.microsoft.com/office/drawing/2014/main" id="{533F0E4B-8356-4717-B86E-E2CAFD497C7E}"/>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893774" y="2746477"/>
            <a:ext cx="1371600" cy="171450"/>
          </a:xfrm>
          <a:prstGeom prst="rect">
            <a:avLst/>
          </a:prstGeom>
        </p:spPr>
      </p:pic>
      <p:pic>
        <p:nvPicPr>
          <p:cNvPr id="16" name="Grafik 15">
            <a:extLst>
              <a:ext uri="{FF2B5EF4-FFF2-40B4-BE49-F238E27FC236}">
                <a16:creationId xmlns:a16="http://schemas.microsoft.com/office/drawing/2014/main" id="{D6F9E4A6-FAAC-46A0-88AE-C021020BEBB4}"/>
              </a:ext>
            </a:extLst>
          </p:cNvPr>
          <p:cNvPicPr>
            <a:picLocks noChangeAspect="1"/>
          </p:cNvPicPr>
          <p:nvPr/>
        </p:nvPicPr>
        <p:blipFill>
          <a:blip r:embed="rId46"/>
          <a:stretch>
            <a:fillRect/>
          </a:stretch>
        </p:blipFill>
        <p:spPr>
          <a:xfrm>
            <a:off x="2593276" y="2694103"/>
            <a:ext cx="1829821" cy="276199"/>
          </a:xfrm>
          <a:prstGeom prst="rect">
            <a:avLst/>
          </a:prstGeom>
        </p:spPr>
      </p:pic>
      <p:pic>
        <p:nvPicPr>
          <p:cNvPr id="44" name="Grafik 43">
            <a:extLst>
              <a:ext uri="{FF2B5EF4-FFF2-40B4-BE49-F238E27FC236}">
                <a16:creationId xmlns:a16="http://schemas.microsoft.com/office/drawing/2014/main" id="{16E86257-314D-4920-82F7-BBBC99866F0F}"/>
              </a:ext>
            </a:extLst>
          </p:cNvPr>
          <p:cNvPicPr>
            <a:picLocks noChangeAspect="1"/>
          </p:cNvPicPr>
          <p:nvPr/>
        </p:nvPicPr>
        <p:blipFill>
          <a:blip r:embed="rId47"/>
          <a:stretch>
            <a:fillRect/>
          </a:stretch>
        </p:blipFill>
        <p:spPr>
          <a:xfrm>
            <a:off x="9227003" y="1796057"/>
            <a:ext cx="2254250" cy="668620"/>
          </a:xfrm>
          <a:prstGeom prst="rect">
            <a:avLst/>
          </a:prstGeom>
        </p:spPr>
      </p:pic>
      <p:pic>
        <p:nvPicPr>
          <p:cNvPr id="19" name="Grafik 18">
            <a:extLst>
              <a:ext uri="{FF2B5EF4-FFF2-40B4-BE49-F238E27FC236}">
                <a16:creationId xmlns:a16="http://schemas.microsoft.com/office/drawing/2014/main" id="{33E5CB1F-A0D7-4FBB-A060-9587B6427AD4}"/>
              </a:ext>
            </a:extLst>
          </p:cNvPr>
          <p:cNvPicPr>
            <a:picLocks noChangeAspect="1"/>
          </p:cNvPicPr>
          <p:nvPr/>
        </p:nvPicPr>
        <p:blipFill>
          <a:blip r:embed="rId48"/>
          <a:stretch>
            <a:fillRect/>
          </a:stretch>
        </p:blipFill>
        <p:spPr>
          <a:xfrm>
            <a:off x="4400060" y="3926991"/>
            <a:ext cx="1992588" cy="614691"/>
          </a:xfrm>
          <a:prstGeom prst="rect">
            <a:avLst/>
          </a:prstGeom>
        </p:spPr>
      </p:pic>
    </p:spTree>
    <p:extLst>
      <p:ext uri="{BB962C8B-B14F-4D97-AF65-F5344CB8AC3E}">
        <p14:creationId xmlns:p14="http://schemas.microsoft.com/office/powerpoint/2010/main" val="160912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8" name="Teilkreis 7">
            <a:extLst>
              <a:ext uri="{FF2B5EF4-FFF2-40B4-BE49-F238E27FC236}">
                <a16:creationId xmlns:a16="http://schemas.microsoft.com/office/drawing/2014/main" id="{B810BB31-B7CC-4610-AFD3-9F1C097F5B46}"/>
              </a:ext>
            </a:extLst>
          </p:cNvPr>
          <p:cNvSpPr/>
          <p:nvPr/>
        </p:nvSpPr>
        <p:spPr>
          <a:xfrm rot="16010546" flipV="1">
            <a:off x="300986" y="1347006"/>
            <a:ext cx="11364896" cy="12825505"/>
          </a:xfrm>
          <a:prstGeom prst="pie">
            <a:avLst>
              <a:gd name="adj1" fmla="val 16189060"/>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Objekt 44" hidden="1">
            <a:extLst>
              <a:ext uri="{FF2B5EF4-FFF2-40B4-BE49-F238E27FC236}">
                <a16:creationId xmlns:a16="http://schemas.microsoft.com/office/drawing/2014/main" id="{249ACC2C-4245-439C-935F-45259A18C20A}"/>
              </a:ext>
            </a:extLst>
          </p:cNvPr>
          <p:cNvGraphicFramePr>
            <a:graphicFrameLocks noChangeAspect="1"/>
          </p:cNvGraphicFramePr>
          <p:nvPr>
            <p:custDataLst>
              <p:tags r:id="rId2"/>
            </p:custDataLst>
            <p:extLst>
              <p:ext uri="{D42A27DB-BD31-4B8C-83A1-F6EECF244321}">
                <p14:modId xmlns:p14="http://schemas.microsoft.com/office/powerpoint/2010/main" val="252211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8" name="think-cell Folie" r:id="rId5" imgW="592" imgH="595" progId="TCLayout.ActiveDocument.1">
                  <p:embed/>
                </p:oleObj>
              </mc:Choice>
              <mc:Fallback>
                <p:oleObj name="think-cell Folie" r:id="rId5" imgW="592" imgH="595" progId="TCLayout.ActiveDocument.1">
                  <p:embed/>
                  <p:pic>
                    <p:nvPicPr>
                      <p:cNvPr id="45" name="Objekt 44" hidden="1">
                        <a:extLst>
                          <a:ext uri="{FF2B5EF4-FFF2-40B4-BE49-F238E27FC236}">
                            <a16:creationId xmlns:a16="http://schemas.microsoft.com/office/drawing/2014/main" id="{249ACC2C-4245-439C-935F-45259A18C20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7072E4F5-C39E-4EB9-AD2F-326DD2A2F508}"/>
              </a:ext>
            </a:extLst>
          </p:cNvPr>
          <p:cNvPicPr>
            <a:picLocks noChangeAspect="1"/>
          </p:cNvPicPr>
          <p:nvPr/>
        </p:nvPicPr>
        <p:blipFill>
          <a:blip r:embed="rId7"/>
          <a:stretch>
            <a:fillRect/>
          </a:stretch>
        </p:blipFill>
        <p:spPr>
          <a:xfrm>
            <a:off x="2745035" y="4117400"/>
            <a:ext cx="6032004" cy="1161290"/>
          </a:xfrm>
          <a:prstGeom prst="rect">
            <a:avLst/>
          </a:prstGeom>
        </p:spPr>
      </p:pic>
    </p:spTree>
    <p:extLst>
      <p:ext uri="{BB962C8B-B14F-4D97-AF65-F5344CB8AC3E}">
        <p14:creationId xmlns:p14="http://schemas.microsoft.com/office/powerpoint/2010/main" val="39799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4944B7B5-45BD-4D74-BD11-E9B5ECEE242D}"/>
              </a:ext>
            </a:extLst>
          </p:cNvPr>
          <p:cNvPicPr>
            <a:picLocks noChangeAspect="1"/>
          </p:cNvPicPr>
          <p:nvPr/>
        </p:nvPicPr>
        <p:blipFill>
          <a:blip r:embed="rId5">
            <a:alphaModFix amt="20000"/>
            <a:duotone>
              <a:schemeClr val="accent6">
                <a:shade val="45000"/>
                <a:satMod val="135000"/>
              </a:schemeClr>
              <a:prstClr val="white"/>
            </a:duotone>
          </a:blip>
          <a:stretch>
            <a:fillRect/>
          </a:stretch>
        </p:blipFill>
        <p:spPr>
          <a:xfrm>
            <a:off x="-203897" y="1246818"/>
            <a:ext cx="11929867" cy="5232399"/>
          </a:xfrm>
          <a:prstGeom prst="rect">
            <a:avLst/>
          </a:prstGeom>
        </p:spPr>
      </p:pic>
      <p:sp>
        <p:nvSpPr>
          <p:cNvPr id="9" name="Teilkreis 8">
            <a:extLst>
              <a:ext uri="{FF2B5EF4-FFF2-40B4-BE49-F238E27FC236}">
                <a16:creationId xmlns:a16="http://schemas.microsoft.com/office/drawing/2014/main" id="{0BF94168-C404-421B-979C-B0F9361653D9}"/>
              </a:ext>
            </a:extLst>
          </p:cNvPr>
          <p:cNvSpPr/>
          <p:nvPr/>
        </p:nvSpPr>
        <p:spPr>
          <a:xfrm rot="10800000" flipH="1" flipV="1">
            <a:off x="-7787914" y="-2274564"/>
            <a:ext cx="15575827" cy="4549128"/>
          </a:xfrm>
          <a:prstGeom prst="pie">
            <a:avLst>
              <a:gd name="adj1" fmla="val 21583531"/>
              <a:gd name="adj2" fmla="val 54121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349936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 name="think-cell Folie" r:id="rId6" imgW="592" imgH="595" progId="TCLayout.ActiveDocument.1">
                  <p:embed/>
                </p:oleObj>
              </mc:Choice>
              <mc:Fallback>
                <p:oleObj name="think-cell Folie" r:id="rId6"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a:xfrm>
            <a:off x="483209" y="462302"/>
            <a:ext cx="7428612" cy="784516"/>
          </a:xfrm>
        </p:spPr>
        <p:txBody>
          <a:bodyPr vert="horz"/>
          <a:lstStyle/>
          <a:p>
            <a:r>
              <a:rPr lang="de-DE" sz="3200" err="1">
                <a:solidFill>
                  <a:schemeClr val="bg1"/>
                </a:solidFill>
                <a:latin typeface="FlexoSoft DemiBold" panose="02000000000000000000" pitchFamily="2" charset="0"/>
              </a:rPr>
              <a:t>Enable</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seamless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access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to</a:t>
            </a:r>
            <a:br>
              <a:rPr lang="de-DE" sz="3200">
                <a:solidFill>
                  <a:schemeClr val="bg1"/>
                </a:solidFill>
                <a:latin typeface="FlexoSoft DemiBold" panose="02000000000000000000" pitchFamily="2" charset="0"/>
              </a:rPr>
            </a:br>
            <a:r>
              <a:rPr lang="de-DE" sz="3200">
                <a:solidFill>
                  <a:schemeClr val="bg1"/>
                </a:solidFill>
                <a:latin typeface="FlexoSoft DemiBold" panose="02000000000000000000" pitchFamily="2" charset="0"/>
              </a:rPr>
              <a:t>4G/5G </a:t>
            </a:r>
            <a:r>
              <a:rPr lang="de-DE" sz="3200" err="1">
                <a:solidFill>
                  <a:schemeClr val="bg1"/>
                </a:solidFill>
                <a:latin typeface="FlexoSoft DemiBold" panose="02000000000000000000" pitchFamily="2" charset="0"/>
              </a:rPr>
              <a:t>network</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capabilitites</a:t>
            </a:r>
            <a:endParaRPr lang="de-DE" sz="3200">
              <a:solidFill>
                <a:schemeClr val="bg1"/>
              </a:solidFill>
              <a:latin typeface="FlexoSoft DemiBold" panose="02000000000000000000" pitchFamily="2" charset="0"/>
            </a:endParaRPr>
          </a:p>
        </p:txBody>
      </p:sp>
      <p:sp>
        <p:nvSpPr>
          <p:cNvPr id="13" name="Textfeld 12">
            <a:extLst>
              <a:ext uri="{FF2B5EF4-FFF2-40B4-BE49-F238E27FC236}">
                <a16:creationId xmlns:a16="http://schemas.microsoft.com/office/drawing/2014/main" id="{3A2CF7F6-1A14-4D9D-8484-1309E9FF7391}"/>
              </a:ext>
            </a:extLst>
          </p:cNvPr>
          <p:cNvSpPr txBox="1"/>
          <p:nvPr/>
        </p:nvSpPr>
        <p:spPr>
          <a:xfrm>
            <a:off x="2859233" y="2948888"/>
            <a:ext cx="5803608" cy="1477328"/>
          </a:xfrm>
          <a:prstGeom prst="rect">
            <a:avLst/>
          </a:prstGeom>
          <a:noFill/>
        </p:spPr>
        <p:txBody>
          <a:bodyPr wrap="square" rtlCol="0">
            <a:spAutoFit/>
          </a:bodyPr>
          <a:lstStyle/>
          <a:p>
            <a:pPr algn="ctr"/>
            <a:r>
              <a:rPr lang="en-US" dirty="0">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p>
        </p:txBody>
      </p:sp>
      <p:pic>
        <p:nvPicPr>
          <p:cNvPr id="8" name="Grafik 7" descr="Schließendes Anführungszeichen mit einfarbiger Füllung">
            <a:extLst>
              <a:ext uri="{FF2B5EF4-FFF2-40B4-BE49-F238E27FC236}">
                <a16:creationId xmlns:a16="http://schemas.microsoft.com/office/drawing/2014/main" id="{4E1A892C-ACB2-4370-8FEF-FB86D05315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1230179">
            <a:off x="7958552" y="4017420"/>
            <a:ext cx="914400" cy="914400"/>
          </a:xfrm>
          <a:prstGeom prst="rect">
            <a:avLst/>
          </a:prstGeom>
        </p:spPr>
      </p:pic>
      <p:pic>
        <p:nvPicPr>
          <p:cNvPr id="11" name="Grafik 10" descr="Öffnendes Anführungszeichen mit einfarbiger Füllung">
            <a:extLst>
              <a:ext uri="{FF2B5EF4-FFF2-40B4-BE49-F238E27FC236}">
                <a16:creationId xmlns:a16="http://schemas.microsoft.com/office/drawing/2014/main" id="{A817F2CE-8FB3-4AC6-9A26-8D6F346FC9A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93807">
            <a:off x="2124514" y="2335603"/>
            <a:ext cx="914400" cy="914400"/>
          </a:xfrm>
          <a:prstGeom prst="rect">
            <a:avLst/>
          </a:prstGeom>
        </p:spPr>
      </p:pic>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ilkreis 16">
            <a:extLst>
              <a:ext uri="{FF2B5EF4-FFF2-40B4-BE49-F238E27FC236}">
                <a16:creationId xmlns:a16="http://schemas.microsoft.com/office/drawing/2014/main" id="{801E1597-EC31-405C-8219-A1E0B1E0AD6C}"/>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2A8E54-A774-4577-9A5E-E42A478D7705}"/>
              </a:ext>
            </a:extLst>
          </p:cNvPr>
          <p:cNvSpPr txBox="1">
            <a:spLocks/>
          </p:cNvSpPr>
          <p:nvPr/>
        </p:nvSpPr>
        <p:spPr>
          <a:xfrm>
            <a:off x="483208" y="462302"/>
            <a:ext cx="7914411"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dirty="0">
                <a:solidFill>
                  <a:srgbClr val="FFFFFF"/>
                </a:solidFill>
              </a:rPr>
              <a:t>5G network capabilities</a:t>
            </a:r>
            <a:br>
              <a:rPr lang="en-US" sz="3200" dirty="0">
                <a:solidFill>
                  <a:srgbClr val="FFFFFF"/>
                </a:solidFill>
              </a:rPr>
            </a:br>
            <a:r>
              <a:rPr lang="en-US" sz="3200" dirty="0">
                <a:solidFill>
                  <a:srgbClr val="FFFFFF"/>
                </a:solidFill>
              </a:rPr>
              <a:t>Introduction</a:t>
            </a:r>
            <a:endParaRPr lang="de-DE" sz="3200" dirty="0">
              <a:solidFill>
                <a:srgbClr val="FFFFFF"/>
              </a:solidFill>
              <a:latin typeface="FlexoSoft DemiBold" panose="02000000000000000000" pitchFamily="2" charset="0"/>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6082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6"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16" name="Textfeld 15">
            <a:extLst>
              <a:ext uri="{FF2B5EF4-FFF2-40B4-BE49-F238E27FC236}">
                <a16:creationId xmlns:a16="http://schemas.microsoft.com/office/drawing/2014/main" id="{06D8E8A4-FD87-4133-9874-51DB08EA8B6F}"/>
              </a:ext>
            </a:extLst>
          </p:cNvPr>
          <p:cNvSpPr txBox="1"/>
          <p:nvPr/>
        </p:nvSpPr>
        <p:spPr>
          <a:xfrm>
            <a:off x="2171700" y="2340983"/>
            <a:ext cx="7185660" cy="2662267"/>
          </a:xfrm>
          <a:prstGeom prst="rect">
            <a:avLst/>
          </a:prstGeom>
          <a:noFill/>
        </p:spPr>
        <p:txBody>
          <a:bodyPr wrap="square" rtlCol="0">
            <a:spAutoFit/>
          </a:bodyPr>
          <a:lstStyle/>
          <a:p>
            <a:pPr algn="ctr">
              <a:spcBef>
                <a:spcPts val="600"/>
              </a:spcBef>
            </a:pPr>
            <a:r>
              <a:rPr lang="en-US" dirty="0">
                <a:latin typeface="FlexoSoft DemiBold" panose="02000000000000000000" pitchFamily="2" charset="0"/>
              </a:rPr>
              <a:t>5G network capabilities </a:t>
            </a:r>
            <a:r>
              <a:rPr lang="en-US"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a:t>
            </a:r>
          </a:p>
          <a:p>
            <a:pPr algn="ctr">
              <a:spcBef>
                <a:spcPts val="600"/>
              </a:spcBef>
            </a:pPr>
            <a:r>
              <a:rPr lang="en-US" dirty="0">
                <a:latin typeface="FlexoSoft Light" panose="02000000000000000000" pitchFamily="2" charset="0"/>
              </a:rPr>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dirty="0">
              <a:latin typeface="FlexoSoft Light" panose="02000000000000000000" pitchFamily="2" charset="0"/>
            </a:endParaRPr>
          </a:p>
        </p:txBody>
      </p:sp>
      <p:pic>
        <p:nvPicPr>
          <p:cNvPr id="18" name="Grafik 17" descr="Schließendes Anführungszeichen mit einfarbiger Füllung">
            <a:extLst>
              <a:ext uri="{FF2B5EF4-FFF2-40B4-BE49-F238E27FC236}">
                <a16:creationId xmlns:a16="http://schemas.microsoft.com/office/drawing/2014/main" id="{DCB64B5C-04AD-4179-A547-4ED3816165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8893174" y="4269051"/>
            <a:ext cx="914400" cy="914400"/>
          </a:xfrm>
          <a:prstGeom prst="rect">
            <a:avLst/>
          </a:prstGeom>
        </p:spPr>
      </p:pic>
      <p:pic>
        <p:nvPicPr>
          <p:cNvPr id="19" name="Grafik 18" descr="Öffnendes Anführungszeichen mit einfarbiger Füllung">
            <a:extLst>
              <a:ext uri="{FF2B5EF4-FFF2-40B4-BE49-F238E27FC236}">
                <a16:creationId xmlns:a16="http://schemas.microsoft.com/office/drawing/2014/main" id="{0CEFF7C1-26FB-4AA0-BBEE-BC6800677A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1494021" y="1862372"/>
            <a:ext cx="914400" cy="914400"/>
          </a:xfrm>
          <a:prstGeom prst="rect">
            <a:avLst/>
          </a:prstGeom>
        </p:spPr>
      </p:pic>
      <p:pic>
        <p:nvPicPr>
          <p:cNvPr id="22" name="Grafik 21" descr="Ein Bild, das dunkel enthält.&#10;&#10;Automatisch generierte Beschreibung">
            <a:extLst>
              <a:ext uri="{FF2B5EF4-FFF2-40B4-BE49-F238E27FC236}">
                <a16:creationId xmlns:a16="http://schemas.microsoft.com/office/drawing/2014/main" id="{19248C28-B174-4760-BA7C-71C11498386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16248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155571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0"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Architecture</a:t>
            </a:r>
          </a:p>
        </p:txBody>
      </p:sp>
      <p:sp>
        <p:nvSpPr>
          <p:cNvPr id="6" name="Textfeld 5">
            <a:extLst>
              <a:ext uri="{FF2B5EF4-FFF2-40B4-BE49-F238E27FC236}">
                <a16:creationId xmlns:a16="http://schemas.microsoft.com/office/drawing/2014/main" id="{03FFB10F-3D19-4F0C-ABFD-E7B4111A37BC}"/>
              </a:ext>
            </a:extLst>
          </p:cNvPr>
          <p:cNvSpPr txBox="1"/>
          <p:nvPr/>
        </p:nvSpPr>
        <p:spPr>
          <a:xfrm>
            <a:off x="362076" y="2057002"/>
            <a:ext cx="3164391" cy="3647152"/>
          </a:xfrm>
          <a:prstGeom prst="rect">
            <a:avLst/>
          </a:prstGeom>
          <a:noFill/>
        </p:spPr>
        <p:txBody>
          <a:bodyPr wrap="square" rtlCol="0">
            <a:spAutoFit/>
          </a:bodyPr>
          <a:lstStyle/>
          <a:p>
            <a:pPr>
              <a:spcBef>
                <a:spcPts val="600"/>
              </a:spcBef>
            </a:pPr>
            <a:r>
              <a:rPr lang="en-US" b="1" dirty="0">
                <a:latin typeface="FlexoSoft DemiBold" panose="02000000000000000000" pitchFamily="2" charset="0"/>
              </a:rPr>
              <a:t>Abstraction</a:t>
            </a:r>
            <a:r>
              <a:rPr lang="en-US" b="1" dirty="0">
                <a:latin typeface="FlexoSoft Light" panose="02000000000000000000" pitchFamily="2" charset="0"/>
              </a:rPr>
              <a:t> from Network APIs to Service APIs is necessary:</a:t>
            </a:r>
          </a:p>
          <a:p>
            <a:pPr marL="285750" indent="-285750">
              <a:spcBef>
                <a:spcPts val="600"/>
              </a:spcBef>
              <a:buFont typeface="Wingdings" panose="05000000000000000000" pitchFamily="2" charset="2"/>
              <a:buChar char="§"/>
            </a:pPr>
            <a:r>
              <a:rPr lang="en-US">
                <a:latin typeface="FlexoSoft Light" panose="02000000000000000000" pitchFamily="2" charset="0"/>
              </a:rPr>
              <a:t>To hide telco complexity making APIs easy to consume for customers with no telco expertise (user-friendly APIs)</a:t>
            </a:r>
          </a:p>
          <a:p>
            <a:pPr marL="285750" indent="-285750">
              <a:spcBef>
                <a:spcPts val="600"/>
              </a:spcBef>
              <a:buFont typeface="Wingdings" panose="05000000000000000000" pitchFamily="2" charset="2"/>
              <a:buChar char="§"/>
            </a:pPr>
            <a:r>
              <a:rPr lang="en-US" dirty="0">
                <a:latin typeface="FlexoSoft Light" panose="02000000000000000000" pitchFamily="2" charset="0"/>
              </a:rPr>
              <a:t>To fulfil data privacy and regulatory requirements</a:t>
            </a:r>
          </a:p>
          <a:p>
            <a:pPr marL="285750" indent="-285750">
              <a:spcBef>
                <a:spcPts val="600"/>
              </a:spcBef>
              <a:buFont typeface="Wingdings" panose="05000000000000000000" pitchFamily="2" charset="2"/>
              <a:buChar char="§"/>
            </a:pPr>
            <a:r>
              <a:rPr lang="en-US" dirty="0">
                <a:latin typeface="FlexoSoft Light" panose="02000000000000000000" pitchFamily="2" charset="0"/>
              </a:rPr>
              <a:t>To facilitate application to network integration</a:t>
            </a:r>
          </a:p>
        </p:txBody>
      </p:sp>
      <p:pic>
        <p:nvPicPr>
          <p:cNvPr id="7" name="Grafik 6">
            <a:extLst>
              <a:ext uri="{FF2B5EF4-FFF2-40B4-BE49-F238E27FC236}">
                <a16:creationId xmlns:a16="http://schemas.microsoft.com/office/drawing/2014/main" id="{FB94A2E5-A337-41C5-96EA-52C92AE1ACB6}"/>
              </a:ext>
            </a:extLst>
          </p:cNvPr>
          <p:cNvPicPr>
            <a:picLocks noChangeAspect="1"/>
          </p:cNvPicPr>
          <p:nvPr/>
        </p:nvPicPr>
        <p:blipFill>
          <a:blip r:embed="rId7"/>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57498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ilkreis 115">
            <a:extLst>
              <a:ext uri="{FF2B5EF4-FFF2-40B4-BE49-F238E27FC236}">
                <a16:creationId xmlns:a16="http://schemas.microsoft.com/office/drawing/2014/main" id="{00F17487-F379-49DC-89FB-0AA93F799AEA}"/>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4188360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Distribution Options</a:t>
            </a:r>
          </a:p>
        </p:txBody>
      </p:sp>
      <p:sp>
        <p:nvSpPr>
          <p:cNvPr id="8" name="TextBox 130">
            <a:extLst>
              <a:ext uri="{FF2B5EF4-FFF2-40B4-BE49-F238E27FC236}">
                <a16:creationId xmlns:a16="http://schemas.microsoft.com/office/drawing/2014/main" id="{A161E708-C2E5-4C9C-B984-EDB79F0ECE1C}"/>
              </a:ext>
            </a:extLst>
          </p:cNvPr>
          <p:cNvSpPr txBox="1"/>
          <p:nvPr/>
        </p:nvSpPr>
        <p:spPr>
          <a:xfrm>
            <a:off x="1342565" y="1580430"/>
            <a:ext cx="3570655" cy="307777"/>
          </a:xfrm>
          <a:prstGeom prst="rect">
            <a:avLst/>
          </a:prstGeom>
          <a:noFill/>
          <a:ln>
            <a:noFill/>
          </a:ln>
        </p:spPr>
        <p:txBody>
          <a:bodyPr wrap="square" rtlCol="0">
            <a:spAutoFit/>
          </a:bodyPr>
          <a:lstStyle/>
          <a:p>
            <a:pPr algn="ctr"/>
            <a:r>
              <a:rPr lang="en-US" sz="1400" b="1">
                <a:latin typeface="FlexoSoft" panose="02000000000000000000" pitchFamily="2" charset="0"/>
              </a:rPr>
              <a:t>A. Single-Operator Relationship</a:t>
            </a:r>
          </a:p>
        </p:txBody>
      </p:sp>
      <p:cxnSp>
        <p:nvCxnSpPr>
          <p:cNvPr id="9" name="Straight Connector 129">
            <a:extLst>
              <a:ext uri="{FF2B5EF4-FFF2-40B4-BE49-F238E27FC236}">
                <a16:creationId xmlns:a16="http://schemas.microsoft.com/office/drawing/2014/main" id="{51526113-B3B3-4CCB-B3EC-AB5085D0928C}"/>
              </a:ext>
            </a:extLst>
          </p:cNvPr>
          <p:cNvCxnSpPr/>
          <p:nvPr/>
        </p:nvCxnSpPr>
        <p:spPr>
          <a:xfrm>
            <a:off x="1342565" y="1933183"/>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uppieren 9">
            <a:extLst>
              <a:ext uri="{FF2B5EF4-FFF2-40B4-BE49-F238E27FC236}">
                <a16:creationId xmlns:a16="http://schemas.microsoft.com/office/drawing/2014/main" id="{71639345-D8F4-452C-B9F0-355C83C62C6F}"/>
              </a:ext>
            </a:extLst>
          </p:cNvPr>
          <p:cNvGrpSpPr/>
          <p:nvPr/>
        </p:nvGrpSpPr>
        <p:grpSpPr>
          <a:xfrm>
            <a:off x="6595882" y="3896724"/>
            <a:ext cx="3583625" cy="352753"/>
            <a:chOff x="6481641" y="3958307"/>
            <a:chExt cx="3583625" cy="352753"/>
          </a:xfrm>
        </p:grpSpPr>
        <p:sp>
          <p:nvSpPr>
            <p:cNvPr id="11" name="TextBox 132">
              <a:extLst>
                <a:ext uri="{FF2B5EF4-FFF2-40B4-BE49-F238E27FC236}">
                  <a16:creationId xmlns:a16="http://schemas.microsoft.com/office/drawing/2014/main" id="{FDE7D98C-7792-4B6E-BD7F-48ED7077472D}"/>
                </a:ext>
              </a:extLst>
            </p:cNvPr>
            <p:cNvSpPr txBox="1"/>
            <p:nvPr/>
          </p:nvSpPr>
          <p:spPr>
            <a:xfrm>
              <a:off x="6481641" y="3958307"/>
              <a:ext cx="3570655" cy="307777"/>
            </a:xfrm>
            <a:prstGeom prst="rect">
              <a:avLst/>
            </a:prstGeom>
            <a:noFill/>
          </p:spPr>
          <p:txBody>
            <a:bodyPr wrap="square" rtlCol="0">
              <a:spAutoFit/>
            </a:bodyPr>
            <a:lstStyle/>
            <a:p>
              <a:pPr algn="ctr"/>
              <a:r>
                <a:rPr lang="en-US" sz="1400" b="1">
                  <a:latin typeface="FlexoSoft" panose="02000000000000000000" pitchFamily="2" charset="0"/>
                </a:rPr>
                <a:t>D. Operator Aggregation</a:t>
              </a:r>
            </a:p>
          </p:txBody>
        </p:sp>
        <p:cxnSp>
          <p:nvCxnSpPr>
            <p:cNvPr id="12" name="Straight Connector 131">
              <a:extLst>
                <a:ext uri="{FF2B5EF4-FFF2-40B4-BE49-F238E27FC236}">
                  <a16:creationId xmlns:a16="http://schemas.microsoft.com/office/drawing/2014/main" id="{03771B02-8611-4C24-9BC6-95D411287DAB}"/>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uppieren 12">
            <a:extLst>
              <a:ext uri="{FF2B5EF4-FFF2-40B4-BE49-F238E27FC236}">
                <a16:creationId xmlns:a16="http://schemas.microsoft.com/office/drawing/2014/main" id="{B3870735-5B45-418B-881D-0D513CA16DCE}"/>
              </a:ext>
            </a:extLst>
          </p:cNvPr>
          <p:cNvGrpSpPr/>
          <p:nvPr/>
        </p:nvGrpSpPr>
        <p:grpSpPr>
          <a:xfrm>
            <a:off x="6595882" y="1572141"/>
            <a:ext cx="3583625" cy="352753"/>
            <a:chOff x="6468671" y="1033256"/>
            <a:chExt cx="3583625" cy="352753"/>
          </a:xfrm>
        </p:grpSpPr>
        <p:sp>
          <p:nvSpPr>
            <p:cNvPr id="14" name="TextBox 134">
              <a:extLst>
                <a:ext uri="{FF2B5EF4-FFF2-40B4-BE49-F238E27FC236}">
                  <a16:creationId xmlns:a16="http://schemas.microsoft.com/office/drawing/2014/main" id="{7083AE12-43C6-4A12-BD74-0E5AE2C53797}"/>
                </a:ext>
              </a:extLst>
            </p:cNvPr>
            <p:cNvSpPr txBox="1"/>
            <p:nvPr/>
          </p:nvSpPr>
          <p:spPr>
            <a:xfrm>
              <a:off x="6468671" y="1033256"/>
              <a:ext cx="3570655" cy="307777"/>
            </a:xfrm>
            <a:prstGeom prst="rect">
              <a:avLst/>
            </a:prstGeom>
            <a:noFill/>
          </p:spPr>
          <p:txBody>
            <a:bodyPr wrap="square" rtlCol="0">
              <a:spAutoFit/>
            </a:bodyPr>
            <a:lstStyle/>
            <a:p>
              <a:pPr algn="ctr"/>
              <a:r>
                <a:rPr lang="en-US" sz="1400" b="1">
                  <a:latin typeface="FlexoSoft" panose="02000000000000000000" pitchFamily="2" charset="0"/>
                </a:rPr>
                <a:t>B. Single-Operator “API Roaming”</a:t>
              </a:r>
            </a:p>
          </p:txBody>
        </p:sp>
        <p:cxnSp>
          <p:nvCxnSpPr>
            <p:cNvPr id="15" name="Straight Connector 133">
              <a:extLst>
                <a:ext uri="{FF2B5EF4-FFF2-40B4-BE49-F238E27FC236}">
                  <a16:creationId xmlns:a16="http://schemas.microsoft.com/office/drawing/2014/main" id="{E1A655D7-3F4C-46EE-8A46-BE9217DEA319}"/>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 name="Gruppieren 15">
            <a:extLst>
              <a:ext uri="{FF2B5EF4-FFF2-40B4-BE49-F238E27FC236}">
                <a16:creationId xmlns:a16="http://schemas.microsoft.com/office/drawing/2014/main" id="{2904757A-96C9-4AC0-BFED-3E67C1E8451E}"/>
              </a:ext>
            </a:extLst>
          </p:cNvPr>
          <p:cNvGrpSpPr/>
          <p:nvPr/>
        </p:nvGrpSpPr>
        <p:grpSpPr>
          <a:xfrm>
            <a:off x="1342565" y="3896724"/>
            <a:ext cx="3583625" cy="352753"/>
            <a:chOff x="1215354" y="3955925"/>
            <a:chExt cx="3583625" cy="352753"/>
          </a:xfrm>
        </p:grpSpPr>
        <p:sp>
          <p:nvSpPr>
            <p:cNvPr id="17" name="TextBox 136">
              <a:extLst>
                <a:ext uri="{FF2B5EF4-FFF2-40B4-BE49-F238E27FC236}">
                  <a16:creationId xmlns:a16="http://schemas.microsoft.com/office/drawing/2014/main" id="{2B543926-E212-4488-8C38-1EE00D2B71B7}"/>
                </a:ext>
              </a:extLst>
            </p:cNvPr>
            <p:cNvSpPr txBox="1"/>
            <p:nvPr/>
          </p:nvSpPr>
          <p:spPr>
            <a:xfrm>
              <a:off x="1215354" y="3955925"/>
              <a:ext cx="3570655" cy="307777"/>
            </a:xfrm>
            <a:prstGeom prst="rect">
              <a:avLst/>
            </a:prstGeom>
            <a:noFill/>
          </p:spPr>
          <p:txBody>
            <a:bodyPr wrap="square" rtlCol="0">
              <a:spAutoFit/>
            </a:bodyPr>
            <a:lstStyle/>
            <a:p>
              <a:pPr algn="ctr"/>
              <a:r>
                <a:rPr lang="en-US" sz="1400" b="1">
                  <a:latin typeface="FlexoSoft" panose="02000000000000000000" pitchFamily="2" charset="0"/>
                </a:rPr>
                <a:t>C. Multi-Operator Relationship</a:t>
              </a:r>
            </a:p>
          </p:txBody>
        </p:sp>
        <p:cxnSp>
          <p:nvCxnSpPr>
            <p:cNvPr id="18" name="Straight Connector 135">
              <a:extLst>
                <a:ext uri="{FF2B5EF4-FFF2-40B4-BE49-F238E27FC236}">
                  <a16:creationId xmlns:a16="http://schemas.microsoft.com/office/drawing/2014/main" id="{55EFA33D-F6C9-47B9-AE55-B90A9719CC8D}"/>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 name="Group 115">
            <a:extLst>
              <a:ext uri="{FF2B5EF4-FFF2-40B4-BE49-F238E27FC236}">
                <a16:creationId xmlns:a16="http://schemas.microsoft.com/office/drawing/2014/main" id="{9A2122B2-902A-4642-873D-86548E551B4A}"/>
              </a:ext>
            </a:extLst>
          </p:cNvPr>
          <p:cNvGrpSpPr/>
          <p:nvPr/>
        </p:nvGrpSpPr>
        <p:grpSpPr>
          <a:xfrm>
            <a:off x="1342565" y="2162708"/>
            <a:ext cx="1521198" cy="1616344"/>
            <a:chOff x="809626" y="2260974"/>
            <a:chExt cx="1943105" cy="1616344"/>
          </a:xfrm>
        </p:grpSpPr>
        <p:sp>
          <p:nvSpPr>
            <p:cNvPr id="20" name="Rectangle 69">
              <a:extLst>
                <a:ext uri="{FF2B5EF4-FFF2-40B4-BE49-F238E27FC236}">
                  <a16:creationId xmlns:a16="http://schemas.microsoft.com/office/drawing/2014/main" id="{C66C9957-045F-4F43-BB6B-5A498E84E01A}"/>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21" name="Rectangle 118">
              <a:extLst>
                <a:ext uri="{FF2B5EF4-FFF2-40B4-BE49-F238E27FC236}">
                  <a16:creationId xmlns:a16="http://schemas.microsoft.com/office/drawing/2014/main" id="{71038A08-C93E-485A-8289-A5D543372890}"/>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2" name="Rectangle 119">
              <a:extLst>
                <a:ext uri="{FF2B5EF4-FFF2-40B4-BE49-F238E27FC236}">
                  <a16:creationId xmlns:a16="http://schemas.microsoft.com/office/drawing/2014/main" id="{D5D09516-08D9-4970-B58F-CC57C8465AC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3" name="Rectangle 120">
              <a:extLst>
                <a:ext uri="{FF2B5EF4-FFF2-40B4-BE49-F238E27FC236}">
                  <a16:creationId xmlns:a16="http://schemas.microsoft.com/office/drawing/2014/main" id="{DB14AF2C-2C71-47DD-8EFD-CEF3ACD5BA87}"/>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24" name="Group 122">
              <a:extLst>
                <a:ext uri="{FF2B5EF4-FFF2-40B4-BE49-F238E27FC236}">
                  <a16:creationId xmlns:a16="http://schemas.microsoft.com/office/drawing/2014/main" id="{1D7A89F8-797C-4FEE-A9D8-6DD94FCA3023}"/>
                </a:ext>
              </a:extLst>
            </p:cNvPr>
            <p:cNvGrpSpPr/>
            <p:nvPr/>
          </p:nvGrpSpPr>
          <p:grpSpPr>
            <a:xfrm>
              <a:off x="1310248" y="3242981"/>
              <a:ext cx="1137348" cy="491318"/>
              <a:chOff x="1996564" y="1839447"/>
              <a:chExt cx="2621611" cy="1045986"/>
            </a:xfrm>
          </p:grpSpPr>
          <p:cxnSp>
            <p:nvCxnSpPr>
              <p:cNvPr id="35" name="Straight Connector 123">
                <a:extLst>
                  <a:ext uri="{FF2B5EF4-FFF2-40B4-BE49-F238E27FC236}">
                    <a16:creationId xmlns:a16="http://schemas.microsoft.com/office/drawing/2014/main" id="{B253A99F-C7C1-4DBC-ABD3-501B0D9EC7BC}"/>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6" name="Straight Connector 124">
                <a:extLst>
                  <a:ext uri="{FF2B5EF4-FFF2-40B4-BE49-F238E27FC236}">
                    <a16:creationId xmlns:a16="http://schemas.microsoft.com/office/drawing/2014/main" id="{4BE6A946-D514-4E64-87C8-77647214BF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7" name="Straight Connector 125">
                <a:extLst>
                  <a:ext uri="{FF2B5EF4-FFF2-40B4-BE49-F238E27FC236}">
                    <a16:creationId xmlns:a16="http://schemas.microsoft.com/office/drawing/2014/main" id="{7EA33FE3-F254-4C2D-8EE8-360BD10F171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5" name="TextBox 129">
              <a:extLst>
                <a:ext uri="{FF2B5EF4-FFF2-40B4-BE49-F238E27FC236}">
                  <a16:creationId xmlns:a16="http://schemas.microsoft.com/office/drawing/2014/main" id="{82F835B5-A2DF-4EA3-AB94-CC451D9B2C04}"/>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26" name="Rectangle 69">
              <a:extLst>
                <a:ext uri="{FF2B5EF4-FFF2-40B4-BE49-F238E27FC236}">
                  <a16:creationId xmlns:a16="http://schemas.microsoft.com/office/drawing/2014/main" id="{6DD83861-4FF2-4523-BE6A-8B967EF592B7}"/>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27" name="Rectangle 118">
              <a:extLst>
                <a:ext uri="{FF2B5EF4-FFF2-40B4-BE49-F238E27FC236}">
                  <a16:creationId xmlns:a16="http://schemas.microsoft.com/office/drawing/2014/main" id="{23E1E0D2-2D04-4BE3-8860-0725506CA56F}"/>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8" name="Rectangle 119">
              <a:extLst>
                <a:ext uri="{FF2B5EF4-FFF2-40B4-BE49-F238E27FC236}">
                  <a16:creationId xmlns:a16="http://schemas.microsoft.com/office/drawing/2014/main" id="{77453F37-8D00-47BC-9148-DC2F7F2BB9E8}"/>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9" name="Rectangle 120">
              <a:extLst>
                <a:ext uri="{FF2B5EF4-FFF2-40B4-BE49-F238E27FC236}">
                  <a16:creationId xmlns:a16="http://schemas.microsoft.com/office/drawing/2014/main" id="{2CBE3B21-B90D-4F4E-9D04-BF327A090453}"/>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30" name="Group 122">
              <a:extLst>
                <a:ext uri="{FF2B5EF4-FFF2-40B4-BE49-F238E27FC236}">
                  <a16:creationId xmlns:a16="http://schemas.microsoft.com/office/drawing/2014/main" id="{B33C4262-C313-44AE-8E54-0798CC5EDEC0}"/>
                </a:ext>
              </a:extLst>
            </p:cNvPr>
            <p:cNvGrpSpPr/>
            <p:nvPr/>
          </p:nvGrpSpPr>
          <p:grpSpPr>
            <a:xfrm>
              <a:off x="1310248" y="2406204"/>
              <a:ext cx="1137348" cy="491318"/>
              <a:chOff x="1832293" y="-94399"/>
              <a:chExt cx="2621611" cy="1045986"/>
            </a:xfrm>
          </p:grpSpPr>
          <p:cxnSp>
            <p:nvCxnSpPr>
              <p:cNvPr id="32" name="Straight Connector 123">
                <a:extLst>
                  <a:ext uri="{FF2B5EF4-FFF2-40B4-BE49-F238E27FC236}">
                    <a16:creationId xmlns:a16="http://schemas.microsoft.com/office/drawing/2014/main" id="{7068D611-0CD4-4B3B-A3B4-99A73CAE1477}"/>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3" name="Straight Connector 124">
                <a:extLst>
                  <a:ext uri="{FF2B5EF4-FFF2-40B4-BE49-F238E27FC236}">
                    <a16:creationId xmlns:a16="http://schemas.microsoft.com/office/drawing/2014/main" id="{0AEA899B-2176-4F58-9D92-6037160A854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4" name="Straight Connector 125">
                <a:extLst>
                  <a:ext uri="{FF2B5EF4-FFF2-40B4-BE49-F238E27FC236}">
                    <a16:creationId xmlns:a16="http://schemas.microsoft.com/office/drawing/2014/main" id="{4B018021-B59F-411D-9ECF-95E9BC2794CA}"/>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31" name="TextBox 129">
              <a:extLst>
                <a:ext uri="{FF2B5EF4-FFF2-40B4-BE49-F238E27FC236}">
                  <a16:creationId xmlns:a16="http://schemas.microsoft.com/office/drawing/2014/main" id="{764757E3-4F84-4E75-8A2F-6075A62C7B6D}"/>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grpSp>
        <p:nvGrpSpPr>
          <p:cNvPr id="38" name="Group 147">
            <a:extLst>
              <a:ext uri="{FF2B5EF4-FFF2-40B4-BE49-F238E27FC236}">
                <a16:creationId xmlns:a16="http://schemas.microsoft.com/office/drawing/2014/main" id="{ECDDC0C1-2229-4C06-9E8B-27CA556C77DD}"/>
              </a:ext>
            </a:extLst>
          </p:cNvPr>
          <p:cNvGrpSpPr/>
          <p:nvPr/>
        </p:nvGrpSpPr>
        <p:grpSpPr>
          <a:xfrm>
            <a:off x="6595882" y="2158364"/>
            <a:ext cx="1521198" cy="1616344"/>
            <a:chOff x="809626" y="2260974"/>
            <a:chExt cx="1943105" cy="1616344"/>
          </a:xfrm>
        </p:grpSpPr>
        <p:sp>
          <p:nvSpPr>
            <p:cNvPr id="39" name="Rectangle 69">
              <a:extLst>
                <a:ext uri="{FF2B5EF4-FFF2-40B4-BE49-F238E27FC236}">
                  <a16:creationId xmlns:a16="http://schemas.microsoft.com/office/drawing/2014/main" id="{ACB9A346-8411-4333-BE5A-D9DF5C89140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40" name="Rectangle 118">
              <a:extLst>
                <a:ext uri="{FF2B5EF4-FFF2-40B4-BE49-F238E27FC236}">
                  <a16:creationId xmlns:a16="http://schemas.microsoft.com/office/drawing/2014/main" id="{6DC92B4D-65A1-44FA-ABAF-7A5F84786012}"/>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1" name="Rectangle 119">
              <a:extLst>
                <a:ext uri="{FF2B5EF4-FFF2-40B4-BE49-F238E27FC236}">
                  <a16:creationId xmlns:a16="http://schemas.microsoft.com/office/drawing/2014/main" id="{3A6F1304-2938-4AA0-A35A-D8BD3E99C6F0}"/>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2" name="Rectangle 120">
              <a:extLst>
                <a:ext uri="{FF2B5EF4-FFF2-40B4-BE49-F238E27FC236}">
                  <a16:creationId xmlns:a16="http://schemas.microsoft.com/office/drawing/2014/main" id="{D4D7E09D-9CE9-4AB1-9B66-C262A6266A50}"/>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3" name="Group 122">
              <a:extLst>
                <a:ext uri="{FF2B5EF4-FFF2-40B4-BE49-F238E27FC236}">
                  <a16:creationId xmlns:a16="http://schemas.microsoft.com/office/drawing/2014/main" id="{590A659B-47FA-4455-971E-18A54EB0ECBC}"/>
                </a:ext>
              </a:extLst>
            </p:cNvPr>
            <p:cNvGrpSpPr/>
            <p:nvPr/>
          </p:nvGrpSpPr>
          <p:grpSpPr>
            <a:xfrm>
              <a:off x="1310248" y="3242981"/>
              <a:ext cx="1137348" cy="491318"/>
              <a:chOff x="1996564" y="1839447"/>
              <a:chExt cx="2621611" cy="1045986"/>
            </a:xfrm>
          </p:grpSpPr>
          <p:cxnSp>
            <p:nvCxnSpPr>
              <p:cNvPr id="55" name="Straight Connector 123">
                <a:extLst>
                  <a:ext uri="{FF2B5EF4-FFF2-40B4-BE49-F238E27FC236}">
                    <a16:creationId xmlns:a16="http://schemas.microsoft.com/office/drawing/2014/main" id="{647362A4-5F2C-41BD-8678-8E88B21CCF7E}"/>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6" name="Straight Connector 124">
                <a:extLst>
                  <a:ext uri="{FF2B5EF4-FFF2-40B4-BE49-F238E27FC236}">
                    <a16:creationId xmlns:a16="http://schemas.microsoft.com/office/drawing/2014/main" id="{05EC1518-5DDE-4D6A-8BF8-94E7985268E8}"/>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7" name="Straight Connector 125">
                <a:extLst>
                  <a:ext uri="{FF2B5EF4-FFF2-40B4-BE49-F238E27FC236}">
                    <a16:creationId xmlns:a16="http://schemas.microsoft.com/office/drawing/2014/main" id="{2544BF5B-4DDD-4A2B-A6CB-84D3D187644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4" name="TextBox 129">
              <a:extLst>
                <a:ext uri="{FF2B5EF4-FFF2-40B4-BE49-F238E27FC236}">
                  <a16:creationId xmlns:a16="http://schemas.microsoft.com/office/drawing/2014/main" id="{E8F1F566-54CF-4FE7-96D0-C011545AC12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45" name="Rectangle 69">
              <a:extLst>
                <a:ext uri="{FF2B5EF4-FFF2-40B4-BE49-F238E27FC236}">
                  <a16:creationId xmlns:a16="http://schemas.microsoft.com/office/drawing/2014/main" id="{16FDC542-483A-424B-B47F-6BF3027A3E82}"/>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46" name="Rectangle 118">
              <a:extLst>
                <a:ext uri="{FF2B5EF4-FFF2-40B4-BE49-F238E27FC236}">
                  <a16:creationId xmlns:a16="http://schemas.microsoft.com/office/drawing/2014/main" id="{B2678B16-35C1-4B9E-8C43-EEEF3126D826}"/>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7" name="Rectangle 119">
              <a:extLst>
                <a:ext uri="{FF2B5EF4-FFF2-40B4-BE49-F238E27FC236}">
                  <a16:creationId xmlns:a16="http://schemas.microsoft.com/office/drawing/2014/main" id="{28C7AD95-BC0A-435A-A791-12FFB57645CB}"/>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8" name="Rectangle 120">
              <a:extLst>
                <a:ext uri="{FF2B5EF4-FFF2-40B4-BE49-F238E27FC236}">
                  <a16:creationId xmlns:a16="http://schemas.microsoft.com/office/drawing/2014/main" id="{612E28E1-4804-407C-B023-8E0787C54C21}"/>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9" name="Group 122">
              <a:extLst>
                <a:ext uri="{FF2B5EF4-FFF2-40B4-BE49-F238E27FC236}">
                  <a16:creationId xmlns:a16="http://schemas.microsoft.com/office/drawing/2014/main" id="{298A222A-A846-4E0E-8C76-C70A27BA18F8}"/>
                </a:ext>
              </a:extLst>
            </p:cNvPr>
            <p:cNvGrpSpPr/>
            <p:nvPr/>
          </p:nvGrpSpPr>
          <p:grpSpPr>
            <a:xfrm>
              <a:off x="1310248" y="2406204"/>
              <a:ext cx="1137348" cy="491318"/>
              <a:chOff x="1832293" y="-94399"/>
              <a:chExt cx="2621611" cy="1045986"/>
            </a:xfrm>
          </p:grpSpPr>
          <p:cxnSp>
            <p:nvCxnSpPr>
              <p:cNvPr id="52" name="Straight Connector 123">
                <a:extLst>
                  <a:ext uri="{FF2B5EF4-FFF2-40B4-BE49-F238E27FC236}">
                    <a16:creationId xmlns:a16="http://schemas.microsoft.com/office/drawing/2014/main" id="{3DC2E91F-0D6F-42E1-9FF6-80450E5532BA}"/>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3" name="Straight Connector 124">
                <a:extLst>
                  <a:ext uri="{FF2B5EF4-FFF2-40B4-BE49-F238E27FC236}">
                    <a16:creationId xmlns:a16="http://schemas.microsoft.com/office/drawing/2014/main" id="{59137B37-549E-4B70-88BE-D907F4212719}"/>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4" name="Straight Connector 125">
                <a:extLst>
                  <a:ext uri="{FF2B5EF4-FFF2-40B4-BE49-F238E27FC236}">
                    <a16:creationId xmlns:a16="http://schemas.microsoft.com/office/drawing/2014/main" id="{AA6EE616-B61E-4C31-978C-0FB1203D9156}"/>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50" name="TextBox 129">
              <a:extLst>
                <a:ext uri="{FF2B5EF4-FFF2-40B4-BE49-F238E27FC236}">
                  <a16:creationId xmlns:a16="http://schemas.microsoft.com/office/drawing/2014/main" id="{997ACFBA-06C6-48EE-A556-F44C9B429ED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cxnSp>
          <p:nvCxnSpPr>
            <p:cNvPr id="51" name="Straight Connector 66">
              <a:extLst>
                <a:ext uri="{FF2B5EF4-FFF2-40B4-BE49-F238E27FC236}">
                  <a16:creationId xmlns:a16="http://schemas.microsoft.com/office/drawing/2014/main" id="{B31DDF50-E3A7-417F-B90D-3EBF3C9E8ADD}"/>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8" name="Straight Connector 113">
            <a:extLst>
              <a:ext uri="{FF2B5EF4-FFF2-40B4-BE49-F238E27FC236}">
                <a16:creationId xmlns:a16="http://schemas.microsoft.com/office/drawing/2014/main" id="{B809750B-3202-4C05-9E74-C61B1DD9B884}"/>
              </a:ext>
            </a:extLst>
          </p:cNvPr>
          <p:cNvCxnSpPr>
            <a:cxnSpLocks/>
            <a:stCxn id="59" idx="0"/>
            <a:endCxn id="31" idx="2"/>
          </p:cNvCxnSpPr>
          <p:nvPr/>
        </p:nvCxnSpPr>
        <p:spPr>
          <a:xfrm flipH="1">
            <a:off x="2798371" y="2548147"/>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5E17AC53-C7A9-42FF-BF50-68DF795A764E}"/>
              </a:ext>
            </a:extLst>
          </p:cNvPr>
          <p:cNvSpPr/>
          <p:nvPr/>
        </p:nvSpPr>
        <p:spPr bwMode="gray">
          <a:xfrm rot="16200000">
            <a:off x="3946049" y="242491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60" name="Straight Connector 113">
            <a:extLst>
              <a:ext uri="{FF2B5EF4-FFF2-40B4-BE49-F238E27FC236}">
                <a16:creationId xmlns:a16="http://schemas.microsoft.com/office/drawing/2014/main" id="{7B8677F9-7D67-4847-9B4E-09A295B3E785}"/>
              </a:ext>
            </a:extLst>
          </p:cNvPr>
          <p:cNvCxnSpPr>
            <a:cxnSpLocks/>
            <a:stCxn id="61" idx="0"/>
            <a:endCxn id="50" idx="2"/>
          </p:cNvCxnSpPr>
          <p:nvPr/>
        </p:nvCxnSpPr>
        <p:spPr>
          <a:xfrm flipH="1" flipV="1">
            <a:off x="8051688" y="2549253"/>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61" name="Rectangle 83">
            <a:extLst>
              <a:ext uri="{FF2B5EF4-FFF2-40B4-BE49-F238E27FC236}">
                <a16:creationId xmlns:a16="http://schemas.microsoft.com/office/drawing/2014/main" id="{399F304B-5463-4999-BAB0-DD4AF7F49ACB}"/>
              </a:ext>
            </a:extLst>
          </p:cNvPr>
          <p:cNvSpPr/>
          <p:nvPr/>
        </p:nvSpPr>
        <p:spPr bwMode="gray">
          <a:xfrm rot="16200000">
            <a:off x="9499031" y="278881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sp>
        <p:nvSpPr>
          <p:cNvPr id="62" name="Freeform 176">
            <a:extLst>
              <a:ext uri="{FF2B5EF4-FFF2-40B4-BE49-F238E27FC236}">
                <a16:creationId xmlns:a16="http://schemas.microsoft.com/office/drawing/2014/main" id="{2D697139-2791-4DF7-9555-C429604E2792}"/>
              </a:ext>
            </a:extLst>
          </p:cNvPr>
          <p:cNvSpPr/>
          <p:nvPr/>
        </p:nvSpPr>
        <p:spPr>
          <a:xfrm>
            <a:off x="6865237" y="2641859"/>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177">
            <a:extLst>
              <a:ext uri="{FF2B5EF4-FFF2-40B4-BE49-F238E27FC236}">
                <a16:creationId xmlns:a16="http://schemas.microsoft.com/office/drawing/2014/main" id="{FF2051B0-571B-40D2-AFFF-72BF3129B244}"/>
              </a:ext>
            </a:extLst>
          </p:cNvPr>
          <p:cNvSpPr/>
          <p:nvPr/>
        </p:nvSpPr>
        <p:spPr>
          <a:xfrm>
            <a:off x="1651211" y="2541813"/>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4" name="Group 178">
            <a:extLst>
              <a:ext uri="{FF2B5EF4-FFF2-40B4-BE49-F238E27FC236}">
                <a16:creationId xmlns:a16="http://schemas.microsoft.com/office/drawing/2014/main" id="{61284750-1A6C-45E8-9043-41798EC253D1}"/>
              </a:ext>
            </a:extLst>
          </p:cNvPr>
          <p:cNvGrpSpPr/>
          <p:nvPr/>
        </p:nvGrpSpPr>
        <p:grpSpPr>
          <a:xfrm>
            <a:off x="6595882" y="4513068"/>
            <a:ext cx="1521198" cy="1616344"/>
            <a:chOff x="809626" y="2260974"/>
            <a:chExt cx="1943105" cy="1616344"/>
          </a:xfrm>
        </p:grpSpPr>
        <p:sp>
          <p:nvSpPr>
            <p:cNvPr id="65" name="Rectangle 69">
              <a:extLst>
                <a:ext uri="{FF2B5EF4-FFF2-40B4-BE49-F238E27FC236}">
                  <a16:creationId xmlns:a16="http://schemas.microsoft.com/office/drawing/2014/main" id="{CA2E435D-7C10-4313-9921-11DCA3B4F735}"/>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66" name="Rectangle 118">
              <a:extLst>
                <a:ext uri="{FF2B5EF4-FFF2-40B4-BE49-F238E27FC236}">
                  <a16:creationId xmlns:a16="http://schemas.microsoft.com/office/drawing/2014/main" id="{97CB83B0-95C0-4D14-BBBB-32130DB3A698}"/>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67" name="Rectangle 119">
              <a:extLst>
                <a:ext uri="{FF2B5EF4-FFF2-40B4-BE49-F238E27FC236}">
                  <a16:creationId xmlns:a16="http://schemas.microsoft.com/office/drawing/2014/main" id="{9F8B5D73-7886-497C-B50B-D2C8C698B915}"/>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68" name="Rectangle 120">
              <a:extLst>
                <a:ext uri="{FF2B5EF4-FFF2-40B4-BE49-F238E27FC236}">
                  <a16:creationId xmlns:a16="http://schemas.microsoft.com/office/drawing/2014/main" id="{D79BCF10-2C20-4927-9732-897B9D0EF4F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69" name="Group 122">
              <a:extLst>
                <a:ext uri="{FF2B5EF4-FFF2-40B4-BE49-F238E27FC236}">
                  <a16:creationId xmlns:a16="http://schemas.microsoft.com/office/drawing/2014/main" id="{843B973D-E4F0-424B-A29E-2EFA026D40CF}"/>
                </a:ext>
              </a:extLst>
            </p:cNvPr>
            <p:cNvGrpSpPr/>
            <p:nvPr/>
          </p:nvGrpSpPr>
          <p:grpSpPr>
            <a:xfrm>
              <a:off x="1310248" y="3242981"/>
              <a:ext cx="1137348" cy="491318"/>
              <a:chOff x="1996564" y="1839447"/>
              <a:chExt cx="2621611" cy="1045986"/>
            </a:xfrm>
          </p:grpSpPr>
          <p:cxnSp>
            <p:nvCxnSpPr>
              <p:cNvPr id="80" name="Straight Connector 123">
                <a:extLst>
                  <a:ext uri="{FF2B5EF4-FFF2-40B4-BE49-F238E27FC236}">
                    <a16:creationId xmlns:a16="http://schemas.microsoft.com/office/drawing/2014/main" id="{0232883E-6C22-4EF2-91F1-A1FADEBFB94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81" name="Straight Connector 124">
                <a:extLst>
                  <a:ext uri="{FF2B5EF4-FFF2-40B4-BE49-F238E27FC236}">
                    <a16:creationId xmlns:a16="http://schemas.microsoft.com/office/drawing/2014/main" id="{926E3CB4-D25D-49D3-8DC9-B926882C12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2" name="Straight Connector 125">
                <a:extLst>
                  <a:ext uri="{FF2B5EF4-FFF2-40B4-BE49-F238E27FC236}">
                    <a16:creationId xmlns:a16="http://schemas.microsoft.com/office/drawing/2014/main" id="{BDB98A46-0BCC-40B6-B83D-E566238F439A}"/>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70" name="TextBox 129">
              <a:extLst>
                <a:ext uri="{FF2B5EF4-FFF2-40B4-BE49-F238E27FC236}">
                  <a16:creationId xmlns:a16="http://schemas.microsoft.com/office/drawing/2014/main" id="{EEE66844-592B-4DE3-87B9-9B3BBD69C441}"/>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71" name="Rectangle 69">
              <a:extLst>
                <a:ext uri="{FF2B5EF4-FFF2-40B4-BE49-F238E27FC236}">
                  <a16:creationId xmlns:a16="http://schemas.microsoft.com/office/drawing/2014/main" id="{614565B0-8A2D-4321-9C9D-CAEADEF7C5C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72" name="Rectangle 118">
              <a:extLst>
                <a:ext uri="{FF2B5EF4-FFF2-40B4-BE49-F238E27FC236}">
                  <a16:creationId xmlns:a16="http://schemas.microsoft.com/office/drawing/2014/main" id="{49A84A71-9823-49DC-A59D-0BD149F00A31}"/>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73" name="Rectangle 119">
              <a:extLst>
                <a:ext uri="{FF2B5EF4-FFF2-40B4-BE49-F238E27FC236}">
                  <a16:creationId xmlns:a16="http://schemas.microsoft.com/office/drawing/2014/main" id="{443E308F-F956-4581-9D8C-068A98EC3C16}"/>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74" name="Rectangle 120">
              <a:extLst>
                <a:ext uri="{FF2B5EF4-FFF2-40B4-BE49-F238E27FC236}">
                  <a16:creationId xmlns:a16="http://schemas.microsoft.com/office/drawing/2014/main" id="{5B773840-2619-416D-BFC5-21278ABB4237}"/>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75" name="Group 122">
              <a:extLst>
                <a:ext uri="{FF2B5EF4-FFF2-40B4-BE49-F238E27FC236}">
                  <a16:creationId xmlns:a16="http://schemas.microsoft.com/office/drawing/2014/main" id="{3CE1231B-B44E-4B72-B936-66E4EC8D397D}"/>
                </a:ext>
              </a:extLst>
            </p:cNvPr>
            <p:cNvGrpSpPr/>
            <p:nvPr/>
          </p:nvGrpSpPr>
          <p:grpSpPr>
            <a:xfrm>
              <a:off x="1310248" y="2406204"/>
              <a:ext cx="1137348" cy="491318"/>
              <a:chOff x="1832293" y="-94399"/>
              <a:chExt cx="2621611" cy="1045986"/>
            </a:xfrm>
          </p:grpSpPr>
          <p:cxnSp>
            <p:nvCxnSpPr>
              <p:cNvPr id="77" name="Straight Connector 123">
                <a:extLst>
                  <a:ext uri="{FF2B5EF4-FFF2-40B4-BE49-F238E27FC236}">
                    <a16:creationId xmlns:a16="http://schemas.microsoft.com/office/drawing/2014/main" id="{F5534627-7205-4DE1-A419-11FF13ACFE6F}"/>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8" name="Straight Connector 124">
                <a:extLst>
                  <a:ext uri="{FF2B5EF4-FFF2-40B4-BE49-F238E27FC236}">
                    <a16:creationId xmlns:a16="http://schemas.microsoft.com/office/drawing/2014/main" id="{BCAEA226-5429-455A-A46C-F9C1ABC3B281}"/>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9" name="Straight Connector 125">
                <a:extLst>
                  <a:ext uri="{FF2B5EF4-FFF2-40B4-BE49-F238E27FC236}">
                    <a16:creationId xmlns:a16="http://schemas.microsoft.com/office/drawing/2014/main" id="{925987EC-4FC1-4247-96FE-6C06F8B54757}"/>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6" name="TextBox 129">
              <a:extLst>
                <a:ext uri="{FF2B5EF4-FFF2-40B4-BE49-F238E27FC236}">
                  <a16:creationId xmlns:a16="http://schemas.microsoft.com/office/drawing/2014/main" id="{27934685-F814-4C32-B887-E6F6BC87BD2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sp>
        <p:nvSpPr>
          <p:cNvPr id="83" name="Rectangle 82">
            <a:extLst>
              <a:ext uri="{FF2B5EF4-FFF2-40B4-BE49-F238E27FC236}">
                <a16:creationId xmlns:a16="http://schemas.microsoft.com/office/drawing/2014/main" id="{8B1C10BE-6234-4176-94AB-0B361DB871E7}"/>
              </a:ext>
            </a:extLst>
          </p:cNvPr>
          <p:cNvSpPr/>
          <p:nvPr/>
        </p:nvSpPr>
        <p:spPr bwMode="gray">
          <a:xfrm rot="16200000">
            <a:off x="8519815" y="5187135"/>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Aggregator</a:t>
            </a:r>
          </a:p>
        </p:txBody>
      </p:sp>
      <p:cxnSp>
        <p:nvCxnSpPr>
          <p:cNvPr id="84" name="Straight Connector 113">
            <a:extLst>
              <a:ext uri="{FF2B5EF4-FFF2-40B4-BE49-F238E27FC236}">
                <a16:creationId xmlns:a16="http://schemas.microsoft.com/office/drawing/2014/main" id="{B13DAB7A-FDD7-4714-8998-02FF481D5B2F}"/>
              </a:ext>
            </a:extLst>
          </p:cNvPr>
          <p:cNvCxnSpPr>
            <a:cxnSpLocks/>
            <a:stCxn id="83" idx="0"/>
            <a:endCxn id="76" idx="2"/>
          </p:cNvCxnSpPr>
          <p:nvPr/>
        </p:nvCxnSpPr>
        <p:spPr>
          <a:xfrm flipH="1" flipV="1">
            <a:off x="8051688" y="4903957"/>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5" name="Rectangle 83">
            <a:extLst>
              <a:ext uri="{FF2B5EF4-FFF2-40B4-BE49-F238E27FC236}">
                <a16:creationId xmlns:a16="http://schemas.microsoft.com/office/drawing/2014/main" id="{328D62E8-7DA6-4A0D-97A7-8FD0C7745C65}"/>
              </a:ext>
            </a:extLst>
          </p:cNvPr>
          <p:cNvSpPr/>
          <p:nvPr/>
        </p:nvSpPr>
        <p:spPr bwMode="gray">
          <a:xfrm rot="16200000">
            <a:off x="9499031" y="5163182"/>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86" name="Straight Connector 113">
            <a:extLst>
              <a:ext uri="{FF2B5EF4-FFF2-40B4-BE49-F238E27FC236}">
                <a16:creationId xmlns:a16="http://schemas.microsoft.com/office/drawing/2014/main" id="{112A905F-C93E-4D91-9910-76DA05F075B8}"/>
              </a:ext>
            </a:extLst>
          </p:cNvPr>
          <p:cNvCxnSpPr>
            <a:cxnSpLocks/>
            <a:stCxn id="83" idx="0"/>
            <a:endCxn id="70" idx="2"/>
          </p:cNvCxnSpPr>
          <p:nvPr/>
        </p:nvCxnSpPr>
        <p:spPr>
          <a:xfrm flipH="1">
            <a:off x="8051688" y="5289125"/>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7" name="Straight Connector 113">
            <a:extLst>
              <a:ext uri="{FF2B5EF4-FFF2-40B4-BE49-F238E27FC236}">
                <a16:creationId xmlns:a16="http://schemas.microsoft.com/office/drawing/2014/main" id="{E213FC42-054F-4238-9931-01483DE24CD4}"/>
              </a:ext>
            </a:extLst>
          </p:cNvPr>
          <p:cNvCxnSpPr>
            <a:cxnSpLocks/>
            <a:stCxn id="85" idx="0"/>
            <a:endCxn id="83" idx="2"/>
          </p:cNvCxnSpPr>
          <p:nvPr/>
        </p:nvCxnSpPr>
        <p:spPr>
          <a:xfrm flipH="1">
            <a:off x="8978126" y="5286411"/>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8" name="Group 202">
            <a:extLst>
              <a:ext uri="{FF2B5EF4-FFF2-40B4-BE49-F238E27FC236}">
                <a16:creationId xmlns:a16="http://schemas.microsoft.com/office/drawing/2014/main" id="{6B53AEF8-1C9B-4079-88BF-782779C22054}"/>
              </a:ext>
            </a:extLst>
          </p:cNvPr>
          <p:cNvGrpSpPr/>
          <p:nvPr/>
        </p:nvGrpSpPr>
        <p:grpSpPr>
          <a:xfrm>
            <a:off x="1342565" y="4484463"/>
            <a:ext cx="1521198" cy="1616344"/>
            <a:chOff x="809626" y="2260974"/>
            <a:chExt cx="1943105" cy="1616344"/>
          </a:xfrm>
        </p:grpSpPr>
        <p:sp>
          <p:nvSpPr>
            <p:cNvPr id="89" name="Rectangle 69">
              <a:extLst>
                <a:ext uri="{FF2B5EF4-FFF2-40B4-BE49-F238E27FC236}">
                  <a16:creationId xmlns:a16="http://schemas.microsoft.com/office/drawing/2014/main" id="{F83CD291-4DFA-407F-993F-EF365AA4183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90" name="Rectangle 118">
              <a:extLst>
                <a:ext uri="{FF2B5EF4-FFF2-40B4-BE49-F238E27FC236}">
                  <a16:creationId xmlns:a16="http://schemas.microsoft.com/office/drawing/2014/main" id="{A3DF874A-07D1-48A2-AC84-8DA0E31E07CD}"/>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1" name="Rectangle 119">
              <a:extLst>
                <a:ext uri="{FF2B5EF4-FFF2-40B4-BE49-F238E27FC236}">
                  <a16:creationId xmlns:a16="http://schemas.microsoft.com/office/drawing/2014/main" id="{F5B0CB58-DAA9-4990-AA03-BC8E3DBE4F2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2" name="Rectangle 120">
              <a:extLst>
                <a:ext uri="{FF2B5EF4-FFF2-40B4-BE49-F238E27FC236}">
                  <a16:creationId xmlns:a16="http://schemas.microsoft.com/office/drawing/2014/main" id="{6A9316DF-692C-499A-8F3A-6770DD57A67D}"/>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3" name="Group 122">
              <a:extLst>
                <a:ext uri="{FF2B5EF4-FFF2-40B4-BE49-F238E27FC236}">
                  <a16:creationId xmlns:a16="http://schemas.microsoft.com/office/drawing/2014/main" id="{1D009EC3-E879-4BF7-AD6E-8AA969C955E6}"/>
                </a:ext>
              </a:extLst>
            </p:cNvPr>
            <p:cNvGrpSpPr/>
            <p:nvPr/>
          </p:nvGrpSpPr>
          <p:grpSpPr>
            <a:xfrm>
              <a:off x="1310248" y="3242981"/>
              <a:ext cx="1137348" cy="491318"/>
              <a:chOff x="1996564" y="1839447"/>
              <a:chExt cx="2621611" cy="1045986"/>
            </a:xfrm>
          </p:grpSpPr>
          <p:cxnSp>
            <p:nvCxnSpPr>
              <p:cNvPr id="104" name="Straight Connector 123">
                <a:extLst>
                  <a:ext uri="{FF2B5EF4-FFF2-40B4-BE49-F238E27FC236}">
                    <a16:creationId xmlns:a16="http://schemas.microsoft.com/office/drawing/2014/main" id="{66D254EF-F08A-4264-AAC2-47F30135673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5" name="Straight Connector 124">
                <a:extLst>
                  <a:ext uri="{FF2B5EF4-FFF2-40B4-BE49-F238E27FC236}">
                    <a16:creationId xmlns:a16="http://schemas.microsoft.com/office/drawing/2014/main" id="{2EA02440-C6C7-45A4-A80B-CD1247AEDB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6" name="Straight Connector 125">
                <a:extLst>
                  <a:ext uri="{FF2B5EF4-FFF2-40B4-BE49-F238E27FC236}">
                    <a16:creationId xmlns:a16="http://schemas.microsoft.com/office/drawing/2014/main" id="{F3F365FA-9859-49C4-ACDD-C3D0484ED6B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4" name="TextBox 129">
              <a:extLst>
                <a:ext uri="{FF2B5EF4-FFF2-40B4-BE49-F238E27FC236}">
                  <a16:creationId xmlns:a16="http://schemas.microsoft.com/office/drawing/2014/main" id="{BB5591DF-CFF8-4D54-ACF7-FCEBAA9B19D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95" name="Rectangle 69">
              <a:extLst>
                <a:ext uri="{FF2B5EF4-FFF2-40B4-BE49-F238E27FC236}">
                  <a16:creationId xmlns:a16="http://schemas.microsoft.com/office/drawing/2014/main" id="{F6AA19B5-D9E9-4DC7-9BFE-6B726293A9E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96" name="Rectangle 118">
              <a:extLst>
                <a:ext uri="{FF2B5EF4-FFF2-40B4-BE49-F238E27FC236}">
                  <a16:creationId xmlns:a16="http://schemas.microsoft.com/office/drawing/2014/main" id="{AEAD7D9E-A288-4FF4-8340-284BE231043C}"/>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7" name="Rectangle 119">
              <a:extLst>
                <a:ext uri="{FF2B5EF4-FFF2-40B4-BE49-F238E27FC236}">
                  <a16:creationId xmlns:a16="http://schemas.microsoft.com/office/drawing/2014/main" id="{8AC6796A-042F-40F8-A5A4-6C69B3C1904E}"/>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8" name="Rectangle 120">
              <a:extLst>
                <a:ext uri="{FF2B5EF4-FFF2-40B4-BE49-F238E27FC236}">
                  <a16:creationId xmlns:a16="http://schemas.microsoft.com/office/drawing/2014/main" id="{91CA053E-3409-4CCD-95A2-628DC15C353F}"/>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9" name="Group 122">
              <a:extLst>
                <a:ext uri="{FF2B5EF4-FFF2-40B4-BE49-F238E27FC236}">
                  <a16:creationId xmlns:a16="http://schemas.microsoft.com/office/drawing/2014/main" id="{D30BCAED-9ABF-4985-8BB2-C48988DFCBAC}"/>
                </a:ext>
              </a:extLst>
            </p:cNvPr>
            <p:cNvGrpSpPr/>
            <p:nvPr/>
          </p:nvGrpSpPr>
          <p:grpSpPr>
            <a:xfrm>
              <a:off x="1310248" y="2406204"/>
              <a:ext cx="1137348" cy="491318"/>
              <a:chOff x="1832293" y="-94399"/>
              <a:chExt cx="2621611" cy="1045986"/>
            </a:xfrm>
          </p:grpSpPr>
          <p:cxnSp>
            <p:nvCxnSpPr>
              <p:cNvPr id="101" name="Straight Connector 123">
                <a:extLst>
                  <a:ext uri="{FF2B5EF4-FFF2-40B4-BE49-F238E27FC236}">
                    <a16:creationId xmlns:a16="http://schemas.microsoft.com/office/drawing/2014/main" id="{F4D257DE-E062-4C90-A540-D4DC683D9C6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2" name="Straight Connector 124">
                <a:extLst>
                  <a:ext uri="{FF2B5EF4-FFF2-40B4-BE49-F238E27FC236}">
                    <a16:creationId xmlns:a16="http://schemas.microsoft.com/office/drawing/2014/main" id="{1AFB38F8-A2C1-4E59-A574-C8EE3EF919E0}"/>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3" name="Straight Connector 125">
                <a:extLst>
                  <a:ext uri="{FF2B5EF4-FFF2-40B4-BE49-F238E27FC236}">
                    <a16:creationId xmlns:a16="http://schemas.microsoft.com/office/drawing/2014/main" id="{C469CE32-FF1E-486B-B78F-02183A78FD8C}"/>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100" name="TextBox 129">
              <a:extLst>
                <a:ext uri="{FF2B5EF4-FFF2-40B4-BE49-F238E27FC236}">
                  <a16:creationId xmlns:a16="http://schemas.microsoft.com/office/drawing/2014/main" id="{56FADA5C-4A77-4CA3-8F33-F997DA33B8F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cxnSp>
        <p:nvCxnSpPr>
          <p:cNvPr id="107" name="Straight Connector 113">
            <a:extLst>
              <a:ext uri="{FF2B5EF4-FFF2-40B4-BE49-F238E27FC236}">
                <a16:creationId xmlns:a16="http://schemas.microsoft.com/office/drawing/2014/main" id="{0D972AC3-69C6-4847-8E69-223BD5F71698}"/>
              </a:ext>
            </a:extLst>
          </p:cNvPr>
          <p:cNvCxnSpPr>
            <a:cxnSpLocks/>
            <a:stCxn id="108" idx="0"/>
            <a:endCxn id="100" idx="2"/>
          </p:cNvCxnSpPr>
          <p:nvPr/>
        </p:nvCxnSpPr>
        <p:spPr>
          <a:xfrm flipH="1" flipV="1">
            <a:off x="2798371" y="4875352"/>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8" name="Rectangle 83">
            <a:extLst>
              <a:ext uri="{FF2B5EF4-FFF2-40B4-BE49-F238E27FC236}">
                <a16:creationId xmlns:a16="http://schemas.microsoft.com/office/drawing/2014/main" id="{C26C49F4-BE07-443D-A84E-B89D729AC37D}"/>
              </a:ext>
            </a:extLst>
          </p:cNvPr>
          <p:cNvSpPr/>
          <p:nvPr/>
        </p:nvSpPr>
        <p:spPr bwMode="gray">
          <a:xfrm rot="16200000">
            <a:off x="3923630" y="5140801"/>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109" name="Straight Connector 113">
            <a:extLst>
              <a:ext uri="{FF2B5EF4-FFF2-40B4-BE49-F238E27FC236}">
                <a16:creationId xmlns:a16="http://schemas.microsoft.com/office/drawing/2014/main" id="{13659412-6ED1-4C89-AC88-EF6B25B44CBB}"/>
              </a:ext>
            </a:extLst>
          </p:cNvPr>
          <p:cNvCxnSpPr>
            <a:cxnSpLocks/>
            <a:stCxn id="108" idx="0"/>
            <a:endCxn id="94" idx="2"/>
          </p:cNvCxnSpPr>
          <p:nvPr/>
        </p:nvCxnSpPr>
        <p:spPr>
          <a:xfrm flipH="1">
            <a:off x="2798371" y="5264030"/>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10" name="Freeform 224">
            <a:extLst>
              <a:ext uri="{FF2B5EF4-FFF2-40B4-BE49-F238E27FC236}">
                <a16:creationId xmlns:a16="http://schemas.microsoft.com/office/drawing/2014/main" id="{8BCCDCF6-5D72-4099-B1EC-375F16030667}"/>
              </a:ext>
            </a:extLst>
          </p:cNvPr>
          <p:cNvSpPr/>
          <p:nvPr/>
        </p:nvSpPr>
        <p:spPr>
          <a:xfrm>
            <a:off x="1605815" y="4885435"/>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225">
            <a:extLst>
              <a:ext uri="{FF2B5EF4-FFF2-40B4-BE49-F238E27FC236}">
                <a16:creationId xmlns:a16="http://schemas.microsoft.com/office/drawing/2014/main" id="{2400F14C-C965-4BF1-B0F5-560D671076EC}"/>
              </a:ext>
            </a:extLst>
          </p:cNvPr>
          <p:cNvSpPr/>
          <p:nvPr/>
        </p:nvSpPr>
        <p:spPr>
          <a:xfrm>
            <a:off x="6891177" y="4925462"/>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2" name="Straight Connector 226">
            <a:extLst>
              <a:ext uri="{FF2B5EF4-FFF2-40B4-BE49-F238E27FC236}">
                <a16:creationId xmlns:a16="http://schemas.microsoft.com/office/drawing/2014/main" id="{E37273CE-B9D3-4021-A30D-14DDDDC40AED}"/>
              </a:ext>
            </a:extLst>
          </p:cNvPr>
          <p:cNvCxnSpPr>
            <a:stCxn id="111" idx="4"/>
            <a:endCxn id="85" idx="0"/>
          </p:cNvCxnSpPr>
          <p:nvPr/>
        </p:nvCxnSpPr>
        <p:spPr>
          <a:xfrm flipV="1">
            <a:off x="8791313" y="5286411"/>
            <a:ext cx="1018146" cy="15372"/>
          </a:xfrm>
          <a:prstGeom prst="line">
            <a:avLst/>
          </a:prstGeom>
        </p:spPr>
        <p:style>
          <a:lnRef idx="2">
            <a:schemeClr val="accent1"/>
          </a:lnRef>
          <a:fillRef idx="0">
            <a:schemeClr val="accent1"/>
          </a:fillRef>
          <a:effectRef idx="1">
            <a:schemeClr val="accent1"/>
          </a:effectRef>
          <a:fontRef idx="minor">
            <a:schemeClr val="tx1"/>
          </a:fontRef>
        </p:style>
      </p:cxnSp>
      <p:pic>
        <p:nvPicPr>
          <p:cNvPr id="121" name="Grafik 120" descr="Ein Bild, das dunkel enthält.&#10;&#10;Automatisch generierte Beschreibung">
            <a:extLst>
              <a:ext uri="{FF2B5EF4-FFF2-40B4-BE49-F238E27FC236}">
                <a16:creationId xmlns:a16="http://schemas.microsoft.com/office/drawing/2014/main" id="{A05CC485-38E1-4558-88F0-11278E52C3AB}"/>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229996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8"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Availability</a:t>
            </a:r>
            <a:br>
              <a:rPr lang="en-US" sz="3200">
                <a:solidFill>
                  <a:srgbClr val="FFFFFF"/>
                </a:solidFill>
              </a:rPr>
            </a:br>
            <a:r>
              <a:rPr lang="en-US" sz="3200">
                <a:solidFill>
                  <a:srgbClr val="FFFFFF"/>
                </a:solidFill>
              </a:rPr>
              <a:t>Benefit</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3282216" y="2554782"/>
            <a:ext cx="6407840" cy="2339102"/>
          </a:xfrm>
          <a:prstGeom prst="rect">
            <a:avLst/>
          </a:prstGeom>
          <a:noFill/>
        </p:spPr>
        <p:txBody>
          <a:bodyPr wrap="square" rtlCol="0">
            <a:spAutoFit/>
          </a:bodyPr>
          <a:lstStyle/>
          <a:p>
            <a:pPr>
              <a:spcBef>
                <a:spcPts val="600"/>
              </a:spcBef>
            </a:pPr>
            <a:r>
              <a:rPr lang="en-US" sz="1800" b="1">
                <a:latin typeface="FlexoSoft DemiBold" panose="02000000000000000000" pitchFamily="2" charset="0"/>
              </a:rPr>
              <a:t>Availability</a:t>
            </a:r>
            <a:r>
              <a:rPr lang="en-US" sz="1800" b="1">
                <a:latin typeface="FlexoSoft Light" panose="02000000000000000000" pitchFamily="2" charset="0"/>
              </a:rPr>
              <a:t> across telco networks and countries is necessary:</a:t>
            </a:r>
          </a:p>
          <a:p>
            <a:pPr marL="285750" indent="-285750">
              <a:spcBef>
                <a:spcPts val="600"/>
              </a:spcBef>
              <a:buFont typeface="Wingdings" panose="05000000000000000000" pitchFamily="2" charset="2"/>
              <a:buChar char="§"/>
            </a:pPr>
            <a:r>
              <a:rPr lang="en-US" sz="1800">
                <a:latin typeface="FlexoSoft Light" panose="02000000000000000000" pitchFamily="2" charset="0"/>
              </a:rPr>
              <a:t>To ensure seamless customer experience</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technology development and commercial adoption (minimize implementation effort)</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education and promotion</a:t>
            </a:r>
          </a:p>
          <a:p>
            <a:pPr marL="285750" indent="-285750">
              <a:spcBef>
                <a:spcPts val="600"/>
              </a:spcBef>
              <a:buFont typeface="Wingdings" panose="05000000000000000000" pitchFamily="2" charset="2"/>
              <a:buChar char="§"/>
            </a:pPr>
            <a:r>
              <a:rPr lang="en-US" sz="1800">
                <a:latin typeface="FlexoSoft Light" panose="02000000000000000000" pitchFamily="2" charset="0"/>
              </a:rPr>
              <a:t>To support application portability</a:t>
            </a:r>
          </a:p>
        </p:txBody>
      </p:sp>
      <p:pic>
        <p:nvPicPr>
          <p:cNvPr id="11" name="Grafik 10" descr="Ausrufezeichen mit einfarbiger Füllung">
            <a:extLst>
              <a:ext uri="{FF2B5EF4-FFF2-40B4-BE49-F238E27FC236}">
                <a16:creationId xmlns:a16="http://schemas.microsoft.com/office/drawing/2014/main" id="{1389DC7D-BF43-4B84-BC24-DF4F06F82C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099064">
            <a:off x="1681658" y="2568001"/>
            <a:ext cx="2035664" cy="2035664"/>
          </a:xfrm>
          <a:prstGeom prst="rect">
            <a:avLst/>
          </a:prstGeom>
        </p:spPr>
      </p:pic>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9">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1364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25960A51-DA50-4FA4-9454-D5DB4095EEC8}"/>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2563679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2"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Mission</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2824223" y="1840794"/>
            <a:ext cx="7010783" cy="2308324"/>
          </a:xfrm>
          <a:prstGeom prst="rect">
            <a:avLst/>
          </a:prstGeom>
          <a:noFill/>
        </p:spPr>
        <p:txBody>
          <a:bodyPr wrap="square" rtlCol="0">
            <a:spAutoFit/>
          </a:bodyPr>
          <a:lstStyle/>
          <a:p>
            <a:r>
              <a:rPr lang="de-DE" sz="1800">
                <a:latin typeface="FlexoSoft DemiBold" panose="02000000000000000000" pitchFamily="2" charset="0"/>
              </a:rPr>
              <a:t>CAMARA</a:t>
            </a:r>
            <a:r>
              <a:rPr lang="de-DE" sz="1800">
                <a:latin typeface="FlexoSoft Light" panose="02000000000000000000" pitchFamily="2" charset="0"/>
              </a:rPr>
              <a:t> </a:t>
            </a:r>
            <a:r>
              <a:rPr lang="de-DE" sz="1800" err="1">
                <a:latin typeface="FlexoSoft Light" panose="02000000000000000000" pitchFamily="2" charset="0"/>
              </a:rPr>
              <a:t>is</a:t>
            </a:r>
            <a:r>
              <a:rPr lang="de-DE" sz="1800">
                <a:latin typeface="FlexoSoft Light" panose="02000000000000000000" pitchFamily="2" charset="0"/>
              </a:rPr>
              <a:t> an open source </a:t>
            </a:r>
            <a:r>
              <a:rPr lang="de-DE" sz="1800" err="1">
                <a:latin typeface="FlexoSoft Light" panose="02000000000000000000" pitchFamily="2" charset="0"/>
              </a:rPr>
              <a:t>project</a:t>
            </a:r>
            <a:r>
              <a:rPr lang="de-DE" sz="1800">
                <a:latin typeface="FlexoSoft Light" panose="02000000000000000000" pitchFamily="2" charset="0"/>
              </a:rPr>
              <a:t> </a:t>
            </a:r>
            <a:r>
              <a:rPr lang="de-DE" sz="1800" err="1">
                <a:latin typeface="FlexoSoft Light" panose="02000000000000000000" pitchFamily="2" charset="0"/>
              </a:rPr>
              <a:t>within</a:t>
            </a:r>
            <a:r>
              <a:rPr lang="de-DE" sz="1800">
                <a:latin typeface="FlexoSoft Light" panose="02000000000000000000" pitchFamily="2" charset="0"/>
              </a:rPr>
              <a:t> Linux </a:t>
            </a:r>
            <a:r>
              <a:rPr lang="de-DE" sz="1800" err="1">
                <a:latin typeface="FlexoSoft Light" panose="02000000000000000000" pitchFamily="2" charset="0"/>
              </a:rPr>
              <a:t>Foundation</a:t>
            </a:r>
            <a:r>
              <a:rPr lang="de-DE" sz="1800">
                <a:latin typeface="FlexoSoft Light" panose="02000000000000000000" pitchFamily="2" charset="0"/>
              </a:rPr>
              <a:t> </a:t>
            </a:r>
            <a:r>
              <a:rPr lang="de-DE" sz="1800" err="1">
                <a:latin typeface="FlexoSoft Light" panose="02000000000000000000" pitchFamily="2" charset="0"/>
              </a:rPr>
              <a:t>to</a:t>
            </a:r>
            <a:r>
              <a:rPr lang="de-DE" sz="1800">
                <a:latin typeface="FlexoSoft Light" panose="02000000000000000000" pitchFamily="2" charset="0"/>
              </a:rPr>
              <a:t> </a:t>
            </a:r>
            <a:r>
              <a:rPr lang="de-DE" sz="1800" err="1">
                <a:latin typeface="FlexoSoft Light" panose="02000000000000000000" pitchFamily="2" charset="0"/>
              </a:rPr>
              <a:t>define</a:t>
            </a:r>
            <a:r>
              <a:rPr lang="de-DE" sz="1800">
                <a:latin typeface="FlexoSoft Light" panose="02000000000000000000" pitchFamily="2" charset="0"/>
              </a:rPr>
              <a:t>, </a:t>
            </a:r>
            <a:r>
              <a:rPr lang="de-DE" sz="1800" err="1">
                <a:latin typeface="FlexoSoft Light" panose="02000000000000000000" pitchFamily="2" charset="0"/>
              </a:rPr>
              <a:t>develop</a:t>
            </a:r>
            <a:r>
              <a:rPr lang="de-DE" sz="1800">
                <a:latin typeface="FlexoSoft Light" panose="02000000000000000000" pitchFamily="2" charset="0"/>
              </a:rPr>
              <a:t> and </a:t>
            </a:r>
            <a:r>
              <a:rPr lang="de-DE" sz="1800" err="1">
                <a:latin typeface="FlexoSoft Light" panose="02000000000000000000" pitchFamily="2" charset="0"/>
              </a:rPr>
              <a:t>test</a:t>
            </a:r>
            <a:r>
              <a:rPr lang="de-DE" sz="1800">
                <a:latin typeface="FlexoSoft Light" panose="02000000000000000000" pitchFamily="2" charset="0"/>
              </a:rPr>
              <a:t> </a:t>
            </a:r>
            <a:r>
              <a:rPr lang="de-DE" sz="1800" err="1">
                <a:latin typeface="FlexoSoft Light" panose="02000000000000000000" pitchFamily="2" charset="0"/>
              </a:rPr>
              <a:t>the</a:t>
            </a:r>
            <a:r>
              <a:rPr lang="de-DE" sz="1800">
                <a:latin typeface="FlexoSoft Light" panose="02000000000000000000" pitchFamily="2" charset="0"/>
              </a:rPr>
              <a:t> APIs. </a:t>
            </a:r>
            <a:r>
              <a:rPr lang="en-US" sz="1800">
                <a:latin typeface="FlexoSoft Light" panose="02000000000000000000" pitchFamily="2" charset="0"/>
              </a:rPr>
              <a:t>CAMARA works in close collaboration with the GSMA Operator Platform Group to align API requirements and publish API </a:t>
            </a:r>
            <a:r>
              <a:rPr lang="en-US">
                <a:latin typeface="FlexoSoft Light" panose="02000000000000000000" pitchFamily="2" charset="0"/>
              </a:rPr>
              <a:t>definitions</a:t>
            </a:r>
            <a:r>
              <a:rPr lang="en-US" sz="1800">
                <a:latin typeface="FlexoSoft Light" panose="02000000000000000000" pitchFamily="2" charset="0"/>
              </a:rPr>
              <a:t> and APIs. Harmonization of APIs is achieved through fast and agile created working code with developer-friendly documentation. API </a:t>
            </a:r>
            <a:r>
              <a:rPr lang="en-US">
                <a:latin typeface="FlexoSoft Light" panose="02000000000000000000" pitchFamily="2" charset="0"/>
              </a:rPr>
              <a:t>definitions</a:t>
            </a:r>
            <a:r>
              <a:rPr lang="en-US" sz="1800">
                <a:latin typeface="FlexoSoft Light" panose="02000000000000000000" pitchFamily="2" charset="0"/>
              </a:rPr>
              <a:t> and reference implementations are free to use (Apache2.0 license).</a:t>
            </a:r>
            <a:endParaRPr lang="de-DE" sz="1800">
              <a:latin typeface="FlexoSoft Light" panose="02000000000000000000" pitchFamily="2" charset="0"/>
            </a:endParaRPr>
          </a:p>
        </p:txBody>
      </p:sp>
      <p:pic>
        <p:nvPicPr>
          <p:cNvPr id="3" name="Grafik 2">
            <a:extLst>
              <a:ext uri="{FF2B5EF4-FFF2-40B4-BE49-F238E27FC236}">
                <a16:creationId xmlns:a16="http://schemas.microsoft.com/office/drawing/2014/main" id="{0697E297-C188-48B8-8C6D-4E4CD53E5B76}"/>
              </a:ext>
            </a:extLst>
          </p:cNvPr>
          <p:cNvPicPr>
            <a:picLocks noChangeAspect="1"/>
          </p:cNvPicPr>
          <p:nvPr/>
        </p:nvPicPr>
        <p:blipFill>
          <a:blip r:embed="rId7"/>
          <a:stretch>
            <a:fillRect/>
          </a:stretch>
        </p:blipFill>
        <p:spPr>
          <a:xfrm>
            <a:off x="2893511" y="4323413"/>
            <a:ext cx="3777106" cy="1270347"/>
          </a:xfrm>
          <a:prstGeom prst="rect">
            <a:avLst/>
          </a:prstGeom>
        </p:spPr>
      </p:pic>
      <p:pic>
        <p:nvPicPr>
          <p:cNvPr id="7" name="Picture 1">
            <a:extLst>
              <a:ext uri="{FF2B5EF4-FFF2-40B4-BE49-F238E27FC236}">
                <a16:creationId xmlns:a16="http://schemas.microsoft.com/office/drawing/2014/main" id="{C57325BD-C8EC-4C63-9580-CEC7EBF216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46612" y="4323413"/>
            <a:ext cx="1270347" cy="1270347"/>
          </a:xfrm>
          <a:prstGeom prst="rect">
            <a:avLst/>
          </a:prstGeom>
        </p:spPr>
      </p:pic>
      <p:pic>
        <p:nvPicPr>
          <p:cNvPr id="11" name="Grafik 10" descr="Handschlag mit einfarbiger Füllung">
            <a:extLst>
              <a:ext uri="{FF2B5EF4-FFF2-40B4-BE49-F238E27FC236}">
                <a16:creationId xmlns:a16="http://schemas.microsoft.com/office/drawing/2014/main" id="{6009E1CF-41A4-4804-8F9E-99D9470FED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900594">
            <a:off x="1826876" y="2310936"/>
            <a:ext cx="914400" cy="914400"/>
          </a:xfrm>
          <a:prstGeom prst="rect">
            <a:avLst/>
          </a:prstGeom>
        </p:spPr>
      </p:pic>
      <p:pic>
        <p:nvPicPr>
          <p:cNvPr id="20" name="Grafik 19" descr="Ein Bild, das dunkel enthält.&#10;&#10;Automatisch generierte Beschreibung">
            <a:extLst>
              <a:ext uri="{FF2B5EF4-FFF2-40B4-BE49-F238E27FC236}">
                <a16:creationId xmlns:a16="http://schemas.microsoft.com/office/drawing/2014/main" id="{7420D4EE-B801-4BDF-B646-8C16B214FA0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81886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ilkreis 42">
            <a:extLst>
              <a:ext uri="{FF2B5EF4-FFF2-40B4-BE49-F238E27FC236}">
                <a16:creationId xmlns:a16="http://schemas.microsoft.com/office/drawing/2014/main" id="{074CA183-3E95-4ADE-8FC8-C626D25A92D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414614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6"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444373" y="2280992"/>
            <a:ext cx="4450993" cy="3416320"/>
          </a:xfrm>
          <a:prstGeom prst="rect">
            <a:avLst/>
          </a:prstGeom>
          <a:noFill/>
        </p:spPr>
        <p:txBody>
          <a:bodyPr wrap="square" rtlCol="0">
            <a:spAutoFit/>
          </a:bodyPr>
          <a:lstStyle/>
          <a:p>
            <a:r>
              <a:rPr lang="en-US">
                <a:latin typeface="FlexoSoft Light" panose="02000000000000000000" pitchFamily="2" charset="0"/>
              </a:rPr>
              <a:t>From functional perspective the scope is limited to </a:t>
            </a:r>
            <a:r>
              <a:rPr lang="en-US">
                <a:latin typeface="FlexoSoft DemiBold" panose="02000000000000000000" pitchFamily="2" charset="0"/>
              </a:rPr>
              <a:t>telco APIs</a:t>
            </a:r>
            <a:r>
              <a:rPr lang="en-US">
                <a:latin typeface="FlexoSoft Light" panose="02000000000000000000" pitchFamily="2" charset="0"/>
              </a:rPr>
              <a:t>, that means APIs in the domain of telco mobile networks, telco fixed line networks or supporting these.</a:t>
            </a:r>
          </a:p>
          <a:p>
            <a:endParaRPr lang="en-US">
              <a:latin typeface="FlexoSoft Light" panose="02000000000000000000" pitchFamily="2" charset="0"/>
            </a:endParaRPr>
          </a:p>
          <a:p>
            <a:r>
              <a:rPr lang="de-DE" err="1">
                <a:latin typeface="FlexoSoft Light" panose="02000000000000000000" pitchFamily="2" charset="0"/>
              </a:rPr>
              <a:t>Thereby</a:t>
            </a:r>
            <a:r>
              <a:rPr lang="de-DE">
                <a:latin typeface="FlexoSoft Light" panose="02000000000000000000" pitchFamily="2" charset="0"/>
              </a:rPr>
              <a:t>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Light" panose="02000000000000000000" pitchFamily="2" charset="0"/>
              </a:rPr>
              <a:t>focus</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on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northbound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between</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and </a:t>
            </a:r>
            <a:r>
              <a:rPr lang="de-DE" err="1">
                <a:latin typeface="FlexoSoft Light" panose="02000000000000000000" pitchFamily="2" charset="0"/>
              </a:rPr>
              <a:t>aggregator</a:t>
            </a:r>
            <a:r>
              <a:rPr lang="de-DE">
                <a:latin typeface="FlexoSoft Light" panose="02000000000000000000" pitchFamily="2" charset="0"/>
              </a:rPr>
              <a:t> </a:t>
            </a:r>
            <a:r>
              <a:rPr lang="de-DE" err="1">
                <a:latin typeface="FlexoSoft Light" panose="02000000000000000000" pitchFamily="2" charset="0"/>
              </a:rPr>
              <a:t>or</a:t>
            </a:r>
            <a:r>
              <a:rPr lang="de-DE">
                <a:latin typeface="FlexoSoft Light" panose="02000000000000000000" pitchFamily="2" charset="0"/>
              </a:rPr>
              <a:t> </a:t>
            </a:r>
            <a:r>
              <a:rPr lang="de-DE" err="1">
                <a:latin typeface="FlexoSoft Light" panose="02000000000000000000" pitchFamily="2" charset="0"/>
              </a:rPr>
              <a:t>capability</a:t>
            </a:r>
            <a:r>
              <a:rPr lang="de-DE">
                <a:latin typeface="FlexoSoft Light" panose="02000000000000000000" pitchFamily="2" charset="0"/>
              </a:rPr>
              <a:t> </a:t>
            </a:r>
            <a:r>
              <a:rPr lang="de-DE" err="1">
                <a:latin typeface="FlexoSoft Light" panose="02000000000000000000" pitchFamily="2" charset="0"/>
              </a:rPr>
              <a:t>consumer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enable</a:t>
            </a:r>
            <a:r>
              <a:rPr lang="de-DE">
                <a:latin typeface="FlexoSoft Light" panose="02000000000000000000" pitchFamily="2" charset="0"/>
              </a:rPr>
              <a:t> API </a:t>
            </a:r>
            <a:r>
              <a:rPr lang="de-DE" err="1">
                <a:latin typeface="FlexoSoft Light" panose="02000000000000000000" pitchFamily="2" charset="0"/>
              </a:rPr>
              <a:t>roaming</a:t>
            </a:r>
            <a:r>
              <a:rPr lang="de-DE">
                <a:latin typeface="FlexoSoft Light" panose="02000000000000000000" pitchFamily="2" charset="0"/>
              </a:rPr>
              <a:t> also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east</a:t>
            </a:r>
            <a:r>
              <a:rPr lang="de-DE">
                <a:latin typeface="FlexoSoft DemiBold" panose="02000000000000000000" pitchFamily="2" charset="0"/>
              </a:rPr>
              <a:t>-/</a:t>
            </a:r>
            <a:r>
              <a:rPr lang="de-DE" err="1">
                <a:latin typeface="FlexoSoft DemiBold" panose="02000000000000000000" pitchFamily="2" charset="0"/>
              </a:rPr>
              <a:t>westbound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a:t>
            </a:r>
            <a:r>
              <a:rPr lang="de-DE" err="1">
                <a:latin typeface="FlexoSoft Light" panose="02000000000000000000" pitchFamily="2" charset="0"/>
              </a:rPr>
              <a:t>considered</a:t>
            </a:r>
            <a:r>
              <a:rPr lang="de-DE">
                <a:latin typeface="FlexoSoft Light" panose="02000000000000000000" pitchFamily="2" charset="0"/>
              </a:rPr>
              <a:t>.</a:t>
            </a:r>
          </a:p>
        </p:txBody>
      </p:sp>
      <p:pic>
        <p:nvPicPr>
          <p:cNvPr id="6" name="Grafik 5" descr="Internet Silhouette">
            <a:extLst>
              <a:ext uri="{FF2B5EF4-FFF2-40B4-BE49-F238E27FC236}">
                <a16:creationId xmlns:a16="http://schemas.microsoft.com/office/drawing/2014/main" id="{3636B7C5-98E2-4E5D-A552-6434038D64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7235" y="835535"/>
            <a:ext cx="914400" cy="914400"/>
          </a:xfrm>
          <a:prstGeom prst="rect">
            <a:avLst/>
          </a:prstGeom>
        </p:spPr>
      </p:pic>
      <p:pic>
        <p:nvPicPr>
          <p:cNvPr id="8" name="Grafik 7" descr="Prozessor Silhouette">
            <a:extLst>
              <a:ext uri="{FF2B5EF4-FFF2-40B4-BE49-F238E27FC236}">
                <a16:creationId xmlns:a16="http://schemas.microsoft.com/office/drawing/2014/main" id="{9B4EB95C-7840-499D-9E22-E0A9082F40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7235" y="2714305"/>
            <a:ext cx="914400" cy="914400"/>
          </a:xfrm>
          <a:prstGeom prst="rect">
            <a:avLst/>
          </a:prstGeom>
        </p:spPr>
      </p:pic>
      <p:pic>
        <p:nvPicPr>
          <p:cNvPr id="10" name="Grafik 9" descr="Server Silhouette">
            <a:extLst>
              <a:ext uri="{FF2B5EF4-FFF2-40B4-BE49-F238E27FC236}">
                <a16:creationId xmlns:a16="http://schemas.microsoft.com/office/drawing/2014/main" id="{F39CC09B-757B-438A-93BF-2D8D2E0B3ED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67235" y="5005462"/>
            <a:ext cx="914400" cy="914400"/>
          </a:xfrm>
          <a:prstGeom prst="rect">
            <a:avLst/>
          </a:prstGeom>
        </p:spPr>
      </p:pic>
      <p:cxnSp>
        <p:nvCxnSpPr>
          <p:cNvPr id="14" name="Gerader Verbinder 13">
            <a:extLst>
              <a:ext uri="{FF2B5EF4-FFF2-40B4-BE49-F238E27FC236}">
                <a16:creationId xmlns:a16="http://schemas.microsoft.com/office/drawing/2014/main" id="{E584E8CE-39DF-4547-BE52-128CDC39AA30}"/>
              </a:ext>
            </a:extLst>
          </p:cNvPr>
          <p:cNvCxnSpPr>
            <a:stCxn id="6" idx="2"/>
            <a:endCxn id="8" idx="0"/>
          </p:cNvCxnSpPr>
          <p:nvPr/>
        </p:nvCxnSpPr>
        <p:spPr>
          <a:xfrm>
            <a:off x="7224435" y="1749935"/>
            <a:ext cx="0" cy="9643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09B30B80-B729-4EE9-9540-8A01215C6538}"/>
              </a:ext>
            </a:extLst>
          </p:cNvPr>
          <p:cNvCxnSpPr>
            <a:cxnSpLocks/>
            <a:stCxn id="7" idx="2"/>
            <a:endCxn id="10" idx="0"/>
          </p:cNvCxnSpPr>
          <p:nvPr/>
        </p:nvCxnSpPr>
        <p:spPr>
          <a:xfrm>
            <a:off x="7224435" y="4293396"/>
            <a:ext cx="0" cy="712066"/>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2" name="Grafik 21" descr="Prozessor Silhouette">
            <a:extLst>
              <a:ext uri="{FF2B5EF4-FFF2-40B4-BE49-F238E27FC236}">
                <a16:creationId xmlns:a16="http://schemas.microsoft.com/office/drawing/2014/main" id="{46DD2501-F90F-4BC1-805A-BADE95D52E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6763" y="2714305"/>
            <a:ext cx="914400" cy="914400"/>
          </a:xfrm>
          <a:prstGeom prst="rect">
            <a:avLst/>
          </a:prstGeom>
        </p:spPr>
      </p:pic>
      <p:pic>
        <p:nvPicPr>
          <p:cNvPr id="23" name="Grafik 22" descr="Server Silhouette">
            <a:extLst>
              <a:ext uri="{FF2B5EF4-FFF2-40B4-BE49-F238E27FC236}">
                <a16:creationId xmlns:a16="http://schemas.microsoft.com/office/drawing/2014/main" id="{A5E7D9D5-E116-4022-B50D-EFBBC1DCEE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86763" y="5005462"/>
            <a:ext cx="914400" cy="914400"/>
          </a:xfrm>
          <a:prstGeom prst="rect">
            <a:avLst/>
          </a:prstGeom>
        </p:spPr>
      </p:pic>
      <p:cxnSp>
        <p:nvCxnSpPr>
          <p:cNvPr id="25" name="Gerader Verbinder 24">
            <a:extLst>
              <a:ext uri="{FF2B5EF4-FFF2-40B4-BE49-F238E27FC236}">
                <a16:creationId xmlns:a16="http://schemas.microsoft.com/office/drawing/2014/main" id="{3585A4B1-CE71-4142-B253-EDE7B74CB79F}"/>
              </a:ext>
            </a:extLst>
          </p:cNvPr>
          <p:cNvCxnSpPr>
            <a:cxnSpLocks/>
            <a:stCxn id="27" idx="2"/>
            <a:endCxn id="23" idx="0"/>
          </p:cNvCxnSpPr>
          <p:nvPr/>
        </p:nvCxnSpPr>
        <p:spPr>
          <a:xfrm flipH="1">
            <a:off x="9543963" y="4292980"/>
            <a:ext cx="80" cy="71248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6" name="Gerader Verbinder 25">
            <a:extLst>
              <a:ext uri="{FF2B5EF4-FFF2-40B4-BE49-F238E27FC236}">
                <a16:creationId xmlns:a16="http://schemas.microsoft.com/office/drawing/2014/main" id="{5E386A93-ED45-4F00-80E7-27259D4023B4}"/>
              </a:ext>
            </a:extLst>
          </p:cNvPr>
          <p:cNvCxnSpPr>
            <a:cxnSpLocks/>
            <a:stCxn id="8" idx="3"/>
            <a:endCxn id="22" idx="1"/>
          </p:cNvCxnSpPr>
          <p:nvPr/>
        </p:nvCxnSpPr>
        <p:spPr>
          <a:xfrm>
            <a:off x="7681635" y="3171505"/>
            <a:ext cx="1405128"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feld 28">
            <a:extLst>
              <a:ext uri="{FF2B5EF4-FFF2-40B4-BE49-F238E27FC236}">
                <a16:creationId xmlns:a16="http://schemas.microsoft.com/office/drawing/2014/main" id="{E77AA7BF-2227-442D-B798-53BE8A9D4ED9}"/>
              </a:ext>
            </a:extLst>
          </p:cNvPr>
          <p:cNvSpPr txBox="1"/>
          <p:nvPr/>
        </p:nvSpPr>
        <p:spPr>
          <a:xfrm>
            <a:off x="7224435" y="204745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N</a:t>
            </a:r>
          </a:p>
        </p:txBody>
      </p:sp>
      <p:sp>
        <p:nvSpPr>
          <p:cNvPr id="31" name="Textfeld 30">
            <a:extLst>
              <a:ext uri="{FF2B5EF4-FFF2-40B4-BE49-F238E27FC236}">
                <a16:creationId xmlns:a16="http://schemas.microsoft.com/office/drawing/2014/main" id="{EE8FD02D-7A91-43D2-8A04-DBEBCC223D01}"/>
              </a:ext>
            </a:extLst>
          </p:cNvPr>
          <p:cNvSpPr txBox="1"/>
          <p:nvPr/>
        </p:nvSpPr>
        <p:spPr>
          <a:xfrm>
            <a:off x="8047871" y="3215439"/>
            <a:ext cx="736979"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E/W</a:t>
            </a:r>
          </a:p>
        </p:txBody>
      </p:sp>
      <p:sp>
        <p:nvSpPr>
          <p:cNvPr id="32" name="Textfeld 31">
            <a:extLst>
              <a:ext uri="{FF2B5EF4-FFF2-40B4-BE49-F238E27FC236}">
                <a16:creationId xmlns:a16="http://schemas.microsoft.com/office/drawing/2014/main" id="{34BE2BA7-8203-4548-B9EF-F7F277024AC7}"/>
              </a:ext>
            </a:extLst>
          </p:cNvPr>
          <p:cNvSpPr txBox="1"/>
          <p:nvPr/>
        </p:nvSpPr>
        <p:spPr>
          <a:xfrm>
            <a:off x="7224435" y="443722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3" name="Textfeld 32">
            <a:extLst>
              <a:ext uri="{FF2B5EF4-FFF2-40B4-BE49-F238E27FC236}">
                <a16:creationId xmlns:a16="http://schemas.microsoft.com/office/drawing/2014/main" id="{4AC3AFB6-1C54-4CAD-8552-6082EC90A854}"/>
              </a:ext>
            </a:extLst>
          </p:cNvPr>
          <p:cNvSpPr txBox="1"/>
          <p:nvPr/>
        </p:nvSpPr>
        <p:spPr>
          <a:xfrm>
            <a:off x="9543962" y="4462210"/>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4" name="Textfeld 33">
            <a:extLst>
              <a:ext uri="{FF2B5EF4-FFF2-40B4-BE49-F238E27FC236}">
                <a16:creationId xmlns:a16="http://schemas.microsoft.com/office/drawing/2014/main" id="{1A422AEB-B05F-406D-A9C4-4AA0ABCA8843}"/>
              </a:ext>
            </a:extLst>
          </p:cNvPr>
          <p:cNvSpPr txBox="1"/>
          <p:nvPr/>
        </p:nvSpPr>
        <p:spPr>
          <a:xfrm>
            <a:off x="7426150" y="1532805"/>
            <a:ext cx="1538924" cy="369332"/>
          </a:xfrm>
          <a:prstGeom prst="rect">
            <a:avLst/>
          </a:prstGeom>
          <a:noFill/>
        </p:spPr>
        <p:txBody>
          <a:bodyPr wrap="square" rtlCol="0">
            <a:spAutoFit/>
          </a:bodyPr>
          <a:lstStyle/>
          <a:p>
            <a:pPr algn="ctr"/>
            <a:r>
              <a:rPr lang="de-DE" dirty="0" err="1">
                <a:solidFill>
                  <a:srgbClr val="000620"/>
                </a:solidFill>
                <a:latin typeface="FlexoSoft Light" panose="02000000000000000000" pitchFamily="2" charset="0"/>
              </a:rPr>
              <a:t>Application</a:t>
            </a:r>
            <a:endParaRPr lang="de-DE" dirty="0">
              <a:solidFill>
                <a:srgbClr val="000620"/>
              </a:solidFill>
              <a:latin typeface="FlexoSoft Light" panose="02000000000000000000" pitchFamily="2" charset="0"/>
            </a:endParaRPr>
          </a:p>
        </p:txBody>
      </p:sp>
      <p:sp>
        <p:nvSpPr>
          <p:cNvPr id="35" name="Textfeld 34">
            <a:extLst>
              <a:ext uri="{FF2B5EF4-FFF2-40B4-BE49-F238E27FC236}">
                <a16:creationId xmlns:a16="http://schemas.microsoft.com/office/drawing/2014/main" id="{86DA94E2-F79A-4330-9189-384479C0D5AD}"/>
              </a:ext>
            </a:extLst>
          </p:cNvPr>
          <p:cNvSpPr txBox="1"/>
          <p:nvPr/>
        </p:nvSpPr>
        <p:spPr>
          <a:xfrm>
            <a:off x="7646898" y="5277996"/>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NT/IT/Other</a:t>
            </a:r>
          </a:p>
        </p:txBody>
      </p:sp>
      <p:sp>
        <p:nvSpPr>
          <p:cNvPr id="36" name="Textfeld 35">
            <a:extLst>
              <a:ext uri="{FF2B5EF4-FFF2-40B4-BE49-F238E27FC236}">
                <a16:creationId xmlns:a16="http://schemas.microsoft.com/office/drawing/2014/main" id="{A48AC16E-8202-4EBE-BE33-AB42B9612EE9}"/>
              </a:ext>
            </a:extLst>
          </p:cNvPr>
          <p:cNvSpPr txBox="1"/>
          <p:nvPr/>
        </p:nvSpPr>
        <p:spPr>
          <a:xfrm>
            <a:off x="5153630" y="2816510"/>
            <a:ext cx="1828490" cy="646331"/>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Exposure</a:t>
            </a:r>
            <a:r>
              <a:rPr lang="de-DE">
                <a:solidFill>
                  <a:srgbClr val="000620"/>
                </a:solidFill>
                <a:latin typeface="FlexoSoft Light" panose="02000000000000000000" pitchFamily="2" charset="0"/>
              </a:rPr>
              <a:t> Gateway</a:t>
            </a:r>
          </a:p>
        </p:txBody>
      </p:sp>
      <p:pic>
        <p:nvPicPr>
          <p:cNvPr id="7" name="Grafik 6" descr="Blockchain Silhouette">
            <a:extLst>
              <a:ext uri="{FF2B5EF4-FFF2-40B4-BE49-F238E27FC236}">
                <a16:creationId xmlns:a16="http://schemas.microsoft.com/office/drawing/2014/main" id="{11B30F11-6688-4287-AA82-37E50AB7EC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6027" y="3556580"/>
            <a:ext cx="736816" cy="736816"/>
          </a:xfrm>
          <a:prstGeom prst="rect">
            <a:avLst/>
          </a:prstGeom>
        </p:spPr>
      </p:pic>
      <p:pic>
        <p:nvPicPr>
          <p:cNvPr id="27" name="Grafik 26" descr="Blockchain Silhouette">
            <a:extLst>
              <a:ext uri="{FF2B5EF4-FFF2-40B4-BE49-F238E27FC236}">
                <a16:creationId xmlns:a16="http://schemas.microsoft.com/office/drawing/2014/main" id="{BCDE45F3-AF8C-45BD-83AB-29A5BDD367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75635" y="3556164"/>
            <a:ext cx="736816" cy="736816"/>
          </a:xfrm>
          <a:prstGeom prst="rect">
            <a:avLst/>
          </a:prstGeom>
        </p:spPr>
      </p:pic>
      <p:sp>
        <p:nvSpPr>
          <p:cNvPr id="37" name="Textfeld 36">
            <a:extLst>
              <a:ext uri="{FF2B5EF4-FFF2-40B4-BE49-F238E27FC236}">
                <a16:creationId xmlns:a16="http://schemas.microsoft.com/office/drawing/2014/main" id="{0228B2DA-A9C3-4DB8-9DEB-59774FC2F434}"/>
              </a:ext>
            </a:extLst>
          </p:cNvPr>
          <p:cNvSpPr txBox="1"/>
          <p:nvPr/>
        </p:nvSpPr>
        <p:spPr>
          <a:xfrm>
            <a:off x="5153630" y="3628705"/>
            <a:ext cx="1828490" cy="646331"/>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Transformation </a:t>
            </a:r>
            <a:r>
              <a:rPr lang="de-DE" err="1">
                <a:solidFill>
                  <a:srgbClr val="000620"/>
                </a:solidFill>
                <a:latin typeface="FlexoSoft Light" panose="02000000000000000000" pitchFamily="2" charset="0"/>
              </a:rPr>
              <a:t>Function</a:t>
            </a:r>
            <a:endParaRPr lang="de-DE">
              <a:solidFill>
                <a:srgbClr val="000620"/>
              </a:solidFill>
              <a:latin typeface="FlexoSoft Light" panose="02000000000000000000" pitchFamily="2" charset="0"/>
            </a:endParaRPr>
          </a:p>
        </p:txBody>
      </p:sp>
      <p:sp>
        <p:nvSpPr>
          <p:cNvPr id="38" name="Textfeld 37">
            <a:extLst>
              <a:ext uri="{FF2B5EF4-FFF2-40B4-BE49-F238E27FC236}">
                <a16:creationId xmlns:a16="http://schemas.microsoft.com/office/drawing/2014/main" id="{3EE582D0-8AAC-4C59-9837-19C258776CE8}"/>
              </a:ext>
            </a:extLst>
          </p:cNvPr>
          <p:cNvSpPr txBox="1"/>
          <p:nvPr/>
        </p:nvSpPr>
        <p:spPr>
          <a:xfrm>
            <a:off x="7646898" y="2038512"/>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Service API</a:t>
            </a:r>
          </a:p>
        </p:txBody>
      </p:sp>
      <p:sp>
        <p:nvSpPr>
          <p:cNvPr id="39" name="Textfeld 38">
            <a:extLst>
              <a:ext uri="{FF2B5EF4-FFF2-40B4-BE49-F238E27FC236}">
                <a16:creationId xmlns:a16="http://schemas.microsoft.com/office/drawing/2014/main" id="{7B1F6CED-AD98-4CF1-B961-FF8E1C0A9DB3}"/>
              </a:ext>
            </a:extLst>
          </p:cNvPr>
          <p:cNvSpPr txBox="1"/>
          <p:nvPr/>
        </p:nvSpPr>
        <p:spPr>
          <a:xfrm>
            <a:off x="7646898" y="4434243"/>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Network API</a:t>
            </a:r>
          </a:p>
        </p:txBody>
      </p:sp>
      <p:sp>
        <p:nvSpPr>
          <p:cNvPr id="40" name="Textfeld 39">
            <a:extLst>
              <a:ext uri="{FF2B5EF4-FFF2-40B4-BE49-F238E27FC236}">
                <a16:creationId xmlns:a16="http://schemas.microsoft.com/office/drawing/2014/main" id="{8124E953-D2BB-448A-AC0B-4CE774DD2F0B}"/>
              </a:ext>
            </a:extLst>
          </p:cNvPr>
          <p:cNvSpPr txBox="1"/>
          <p:nvPr/>
        </p:nvSpPr>
        <p:spPr>
          <a:xfrm>
            <a:off x="6454973"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1</a:t>
            </a:r>
          </a:p>
        </p:txBody>
      </p:sp>
      <p:sp>
        <p:nvSpPr>
          <p:cNvPr id="41" name="Textfeld 40">
            <a:extLst>
              <a:ext uri="{FF2B5EF4-FFF2-40B4-BE49-F238E27FC236}">
                <a16:creationId xmlns:a16="http://schemas.microsoft.com/office/drawing/2014/main" id="{E02AA3D8-7B5D-4A49-BE23-87CC5341C0D8}"/>
              </a:ext>
            </a:extLst>
          </p:cNvPr>
          <p:cNvSpPr txBox="1"/>
          <p:nvPr/>
        </p:nvSpPr>
        <p:spPr>
          <a:xfrm>
            <a:off x="8784850"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2</a:t>
            </a:r>
          </a:p>
        </p:txBody>
      </p:sp>
      <p:pic>
        <p:nvPicPr>
          <p:cNvPr id="49" name="Grafik 48" descr="Ein Bild, das dunkel enthält.&#10;&#10;Automatisch generierte Beschreibung">
            <a:extLst>
              <a:ext uri="{FF2B5EF4-FFF2-40B4-BE49-F238E27FC236}">
                <a16:creationId xmlns:a16="http://schemas.microsoft.com/office/drawing/2014/main" id="{8BBB7D8B-5E81-471D-B34D-1828C26F7A77}"/>
              </a:ext>
            </a:extLst>
          </p:cNvPr>
          <p:cNvPicPr>
            <a:picLocks noChangeAspect="1"/>
          </p:cNvPicPr>
          <p:nvPr/>
        </p:nvPicPr>
        <p:blipFill>
          <a:blip r:embed="rId15">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35384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Ein Bild, das dunkel enthält.&#10;&#10;Automatisch generierte Beschreibung">
            <a:extLst>
              <a:ext uri="{FF2B5EF4-FFF2-40B4-BE49-F238E27FC236}">
                <a16:creationId xmlns:a16="http://schemas.microsoft.com/office/drawing/2014/main" id="{41CA58E0-4334-43F7-A8DA-99D695AB3721}"/>
              </a:ext>
            </a:extLst>
          </p:cNvPr>
          <p:cNvPicPr>
            <a:picLocks noChangeAspect="1"/>
          </p:cNvPicPr>
          <p:nvPr/>
        </p:nvPicPr>
        <p:blipFill>
          <a:blip r:embed="rId5">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9" name="Teilkreis 8">
            <a:extLst>
              <a:ext uri="{FF2B5EF4-FFF2-40B4-BE49-F238E27FC236}">
                <a16:creationId xmlns:a16="http://schemas.microsoft.com/office/drawing/2014/main" id="{7FB84C57-211A-4FF9-BAA3-777E311477E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1832870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0" name="think-cell Folie" r:id="rId6" imgW="592" imgH="595" progId="TCLayout.ActiveDocument.1">
                  <p:embed/>
                </p:oleObj>
              </mc:Choice>
              <mc:Fallback>
                <p:oleObj name="think-cell Folie" r:id="rId6"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574547" y="1802682"/>
            <a:ext cx="10372980" cy="3908762"/>
          </a:xfrm>
          <a:prstGeom prst="rect">
            <a:avLst/>
          </a:prstGeom>
          <a:noFill/>
        </p:spPr>
        <p:txBody>
          <a:bodyPr wrap="square" rtlCol="0">
            <a:spAutoFit/>
          </a:bodyPr>
          <a:lstStyle/>
          <a:p>
            <a:pPr>
              <a:spcBef>
                <a:spcPts val="600"/>
              </a:spcBef>
            </a:pPr>
            <a:r>
              <a:rPr lang="en-US" b="1">
                <a:latin typeface="FlexoSoft Light" panose="02000000000000000000" pitchFamily="2" charset="0"/>
              </a:rPr>
              <a:t>The scope of the CAMARA Project is limited to the following activities:</a:t>
            </a:r>
          </a:p>
          <a:p>
            <a:pPr marL="285750" indent="-285750">
              <a:spcBef>
                <a:spcPts val="600"/>
              </a:spcBef>
              <a:buFont typeface="Wingdings" panose="05000000000000000000" pitchFamily="2" charset="2"/>
              <a:buChar char="§"/>
            </a:pPr>
            <a:r>
              <a:rPr lang="en-US">
                <a:latin typeface="FlexoSoft DemiBold" panose="02000000000000000000" pitchFamily="2" charset="0"/>
              </a:rPr>
              <a:t>Collect API requirements </a:t>
            </a:r>
            <a:r>
              <a:rPr lang="en-US">
                <a:latin typeface="FlexoSoft Light" panose="02000000000000000000" pitchFamily="2" charset="0"/>
              </a:rPr>
              <a:t>from GSMA Operator Platform Group and other sources </a:t>
            </a:r>
          </a:p>
          <a:p>
            <a:pPr marL="285750" indent="-285750">
              <a:spcBef>
                <a:spcPts val="600"/>
              </a:spcBef>
              <a:buFont typeface="Wingdings" panose="05000000000000000000" pitchFamily="2" charset="2"/>
              <a:buChar char="§"/>
            </a:pPr>
            <a:r>
              <a:rPr lang="en-US">
                <a:latin typeface="FlexoSoft DemiBold" panose="02000000000000000000" pitchFamily="2" charset="0"/>
              </a:rPr>
              <a:t>Define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test plan / cases / tools from an API consumer perspective</a:t>
            </a:r>
          </a:p>
          <a:p>
            <a:pPr marL="285750" indent="-285750">
              <a:spcBef>
                <a:spcPts val="600"/>
              </a:spcBef>
              <a:buFont typeface="Wingdings" panose="05000000000000000000" pitchFamily="2" charset="2"/>
              <a:buChar char="§"/>
            </a:pPr>
            <a:r>
              <a:rPr lang="en-US">
                <a:latin typeface="FlexoSoft DemiBold" panose="02000000000000000000" pitchFamily="2" charset="0"/>
              </a:rPr>
              <a:t>Develop and test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developer friendly </a:t>
            </a:r>
            <a:r>
              <a:rPr lang="en-US">
                <a:latin typeface="FlexoSoft DemiBold" panose="02000000000000000000" pitchFamily="2" charset="0"/>
              </a:rPr>
              <a:t>documentation</a:t>
            </a:r>
            <a:r>
              <a:rPr lang="en-US">
                <a:latin typeface="FlexoSoft Light" panose="02000000000000000000" pitchFamily="2" charset="0"/>
              </a:rPr>
              <a:t> for Service APIs</a:t>
            </a:r>
          </a:p>
          <a:p>
            <a:pPr>
              <a:spcBef>
                <a:spcPts val="600"/>
              </a:spcBef>
            </a:pPr>
            <a:endParaRPr lang="en-US">
              <a:latin typeface="FlexoSoft Light" panose="02000000000000000000" pitchFamily="2" charset="0"/>
            </a:endParaRPr>
          </a:p>
          <a:p>
            <a:pPr>
              <a:spcBef>
                <a:spcPts val="600"/>
              </a:spcBef>
            </a:pPr>
            <a:r>
              <a:rPr lang="en-US" b="1">
                <a:latin typeface="FlexoSoft Light" panose="02000000000000000000" pitchFamily="2" charset="0"/>
              </a:rPr>
              <a:t>The following deliverables are provided by the CAMARA Project:</a:t>
            </a:r>
          </a:p>
          <a:p>
            <a:pPr marL="285750" indent="-285750">
              <a:spcBef>
                <a:spcPts val="600"/>
              </a:spcBef>
              <a:buFont typeface="Wingdings" panose="05000000000000000000" pitchFamily="2" charset="2"/>
              <a:buChar char="§"/>
            </a:pPr>
            <a:r>
              <a:rPr lang="en-US">
                <a:latin typeface="FlexoSoft DemiBold" panose="02000000000000000000" pitchFamily="2" charset="0"/>
              </a:rPr>
              <a:t>Service API definitions, code and documentation</a:t>
            </a:r>
            <a:endParaRPr lang="en-US">
              <a:latin typeface="FlexoSoft Light" panose="02000000000000000000" pitchFamily="2" charset="0"/>
            </a:endParaRPr>
          </a:p>
          <a:p>
            <a:pPr marL="285750" indent="-285750">
              <a:spcBef>
                <a:spcPts val="600"/>
              </a:spcBef>
              <a:buFont typeface="Wingdings" panose="05000000000000000000" pitchFamily="2" charset="2"/>
              <a:buChar char="§"/>
            </a:pPr>
            <a:r>
              <a:rPr lang="en-US">
                <a:latin typeface="FlexoSoft Light" panose="02000000000000000000" pitchFamily="2" charset="0"/>
              </a:rPr>
              <a:t>Test plan, cases and tools for Service APIs both contained in deployment packages. </a:t>
            </a:r>
          </a:p>
          <a:p>
            <a:pPr>
              <a:spcBef>
                <a:spcPts val="600"/>
              </a:spcBef>
            </a:pPr>
            <a:endParaRPr lang="en-US">
              <a:latin typeface="FlexoSoft Light" panose="02000000000000000000" pitchFamily="2" charset="0"/>
            </a:endParaRPr>
          </a:p>
        </p:txBody>
      </p:sp>
      <p:pic>
        <p:nvPicPr>
          <p:cNvPr id="6" name="Grafik 5" descr="Internet der Dinge Silhouette">
            <a:extLst>
              <a:ext uri="{FF2B5EF4-FFF2-40B4-BE49-F238E27FC236}">
                <a16:creationId xmlns:a16="http://schemas.microsoft.com/office/drawing/2014/main" id="{D7AC7BDA-FBAE-4F5A-8EF4-3A2362B62D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09125" y="2189086"/>
            <a:ext cx="2806892" cy="2806892"/>
          </a:xfrm>
          <a:prstGeom prst="rect">
            <a:avLst/>
          </a:prstGeom>
        </p:spPr>
      </p:pic>
      <p:sp>
        <p:nvSpPr>
          <p:cNvPr id="12" name="Textfeld 11">
            <a:extLst>
              <a:ext uri="{FF2B5EF4-FFF2-40B4-BE49-F238E27FC236}">
                <a16:creationId xmlns:a16="http://schemas.microsoft.com/office/drawing/2014/main" id="{FE86F55A-D29F-4BAA-B8D7-186BFB58B3C3}"/>
              </a:ext>
            </a:extLst>
          </p:cNvPr>
          <p:cNvSpPr txBox="1"/>
          <p:nvPr/>
        </p:nvSpPr>
        <p:spPr>
          <a:xfrm>
            <a:off x="574547" y="5600992"/>
            <a:ext cx="10734155" cy="369332"/>
          </a:xfrm>
          <a:prstGeom prst="rect">
            <a:avLst/>
          </a:prstGeom>
          <a:noFill/>
        </p:spPr>
        <p:txBody>
          <a:bodyPr wrap="square">
            <a:spAutoFit/>
          </a:bodyPr>
          <a:lstStyle/>
          <a:p>
            <a:pPr>
              <a:spcBef>
                <a:spcPts val="600"/>
              </a:spcBef>
            </a:pPr>
            <a:r>
              <a:rPr lang="en-US">
                <a:latin typeface="FlexoSoft Light" panose="02000000000000000000" pitchFamily="2" charset="0"/>
              </a:rPr>
              <a:t>Project resources can be found in the </a:t>
            </a:r>
            <a:r>
              <a:rPr lang="en-US">
                <a:latin typeface="FlexoSoft DemiBold" panose="02000000000000000000" pitchFamily="2" charset="0"/>
              </a:rPr>
              <a:t>GitHub repository</a:t>
            </a:r>
            <a:r>
              <a:rPr lang="en-US">
                <a:latin typeface="FlexoSoft Light" panose="02000000000000000000" pitchFamily="2" charset="0"/>
              </a:rPr>
              <a:t>: </a:t>
            </a:r>
            <a:r>
              <a:rPr lang="en-US">
                <a:latin typeface="FlexoSoft Light" panose="02000000000000000000" pitchFamily="2" charset="0"/>
                <a:hlinkClick r:id="rId10"/>
              </a:rPr>
              <a:t>https://github.com/camaraproject/rep_main</a:t>
            </a:r>
            <a:endParaRPr lang="en-US">
              <a:latin typeface="FlexoSoft Light" panose="02000000000000000000" pitchFamily="2" charset="0"/>
            </a:endParaRPr>
          </a:p>
        </p:txBody>
      </p:sp>
      <p:pic>
        <p:nvPicPr>
          <p:cNvPr id="13" name="Grafik 12" descr="Ausrufezeichen mit einfarbiger Füllung">
            <a:extLst>
              <a:ext uri="{FF2B5EF4-FFF2-40B4-BE49-F238E27FC236}">
                <a16:creationId xmlns:a16="http://schemas.microsoft.com/office/drawing/2014/main" id="{1254EF9C-4AE7-483B-A418-031CDA1F3C2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0981370">
            <a:off x="185283" y="5507012"/>
            <a:ext cx="557292" cy="557292"/>
          </a:xfrm>
          <a:prstGeom prst="rect">
            <a:avLst/>
          </a:prstGeom>
        </p:spPr>
      </p:pic>
    </p:spTree>
    <p:extLst>
      <p:ext uri="{BB962C8B-B14F-4D97-AF65-F5344CB8AC3E}">
        <p14:creationId xmlns:p14="http://schemas.microsoft.com/office/powerpoint/2010/main" val="1494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Farrer, Ian</DisplayName>
        <AccountId>105</AccountId>
        <AccountType/>
      </UserInfo>
      <UserInfo>
        <DisplayName>Rader, Nathan</DisplayName>
        <AccountId>12</AccountId>
        <AccountType/>
      </UserInfo>
      <UserInfo>
        <DisplayName>Kümmerle, Markus</DisplayName>
        <AccountId>7</AccountId>
        <AccountType/>
      </UserInfo>
      <UserInfo>
        <DisplayName>Damker, Herbert</DisplayName>
        <AccountId>26</AccountId>
        <AccountType/>
      </UserInfo>
      <UserInfo>
        <DisplayName>Padgaonkar, Shilpa</DisplayName>
        <AccountId>68</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18887A1-DA35-45B1-9C30-3C4CD5A75F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3.xml><?xml version="1.0" encoding="utf-8"?>
<ds:datastoreItem xmlns:ds="http://schemas.openxmlformats.org/officeDocument/2006/customXml" ds:itemID="{028B3AEC-1B9B-4DB5-801E-C1A65C3DCD7E}">
  <ds:schemaRefs>
    <ds:schemaRef ds:uri="http://schemas.microsoft.com/office/2006/documentManagement/types"/>
    <ds:schemaRef ds:uri="http://purl.org/dc/terms/"/>
    <ds:schemaRef ds:uri="http://schemas.openxmlformats.org/package/2006/metadata/core-properties"/>
    <ds:schemaRef ds:uri="http://www.w3.org/XML/1998/namespace"/>
    <ds:schemaRef ds:uri="http://purl.org/dc/elements/1.1/"/>
    <ds:schemaRef ds:uri="http://schemas.microsoft.com/office/2006/metadata/properties"/>
    <ds:schemaRef ds:uri="97396690-0b91-46d2-ad5a-06f45914e19c"/>
    <ds:schemaRef ds:uri="http://schemas.microsoft.com/office/infopath/2007/PartnerControls"/>
    <ds:schemaRef ds:uri="6126070c-0864-4b03-b2dc-aab5d8c39348"/>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603</Words>
  <Application>Microsoft Office PowerPoint</Application>
  <PresentationFormat>Benutzerdefiniert</PresentationFormat>
  <Paragraphs>117</Paragraphs>
  <Slides>11</Slides>
  <Notes>2</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21" baseType="lpstr">
      <vt:lpstr>FlexoSoft DemiBold</vt:lpstr>
      <vt:lpstr>FlexoSoft Light</vt:lpstr>
      <vt:lpstr>FlexoSoft Medium</vt:lpstr>
      <vt:lpstr>Wingdings 2</vt:lpstr>
      <vt:lpstr>Wingdings</vt:lpstr>
      <vt:lpstr>Arial</vt:lpstr>
      <vt:lpstr>Calibri</vt:lpstr>
      <vt:lpstr>FlexoSoft</vt:lpstr>
      <vt:lpstr>Detecon_Master</vt:lpstr>
      <vt:lpstr>think-cell Folie</vt:lpstr>
      <vt:lpstr>PowerPoint-Präsentation</vt:lpstr>
      <vt:lpstr>Enable seamless access to 4G/5G network capabilitites</vt:lpstr>
      <vt:lpstr>PowerPoint-Präsentation</vt:lpstr>
      <vt:lpstr>Abstraction API  Architecture</vt:lpstr>
      <vt:lpstr>Abstraction API  Distribution Options</vt:lpstr>
      <vt:lpstr>Availability Benefit</vt:lpstr>
      <vt:lpstr>CAMARA Mission</vt:lpstr>
      <vt:lpstr>CAMARA Scope</vt:lpstr>
      <vt:lpstr>CAMARA Scope</vt:lpstr>
      <vt:lpstr>CAMARA Logos</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2</cp:revision>
  <cp:lastPrinted>2021-07-20T14:27:29Z</cp:lastPrinted>
  <dcterms:created xsi:type="dcterms:W3CDTF">2021-01-08T13:06:59Z</dcterms:created>
  <dcterms:modified xsi:type="dcterms:W3CDTF">2022-11-15T15:54:28Z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_dlc_DocIdItemGuid">
    <vt:lpwstr>58fe302c-7cce-45b2-bf48-5d508fa50c0d</vt:lpwstr>
  </property>
  <property fmtid="{D5CDD505-2E9C-101B-9397-08002B2CF9AE}" pid="5" name="ContentTypeId">
    <vt:lpwstr>0x010100044AD662EB7A25499208DD4235E5F8D6</vt:lpwstr>
  </property>
  <property fmtid="{D5CDD505-2E9C-101B-9397-08002B2CF9AE}" pid="6" name="MediaServiceImageTags">
    <vt:lpwstr/>
  </property>
</Properties>
</file>